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0" r:id="rId5"/>
    <p:sldMasterId id="2147483710" r:id="rId6"/>
    <p:sldMasterId id="2147483722" r:id="rId7"/>
    <p:sldMasterId id="2147483801" r:id="rId8"/>
    <p:sldMasterId id="2147483814" r:id="rId9"/>
    <p:sldMasterId id="2147483826" r:id="rId10"/>
  </p:sldMasterIdLst>
  <p:notesMasterIdLst>
    <p:notesMasterId r:id="rId12"/>
  </p:notesMasterIdLst>
  <p:sldIdLst>
    <p:sldId id="2145705718" r:id="rId11"/>
  </p:sldIdLst>
  <p:sldSz cx="12192000" cy="6858000"/>
  <p:notesSz cx="7023100" cy="9309100"/>
  <p:defaultTextStyle>
    <a:defPPr>
      <a:defRPr lang="en-US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di Benson" initials="J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8F8F8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6" autoAdjust="0"/>
    <p:restoredTop sz="82603" autoAdjust="0"/>
  </p:normalViewPr>
  <p:slideViewPr>
    <p:cSldViewPr snapToGrid="0">
      <p:cViewPr varScale="1">
        <p:scale>
          <a:sx n="61" d="100"/>
          <a:sy n="61" d="100"/>
        </p:scale>
        <p:origin x="8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436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5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F6246-FD33-4B14-9569-734AFCAEA563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7A344-F1F4-4A62-87FC-56FC43302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46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Soil (brief overview of what will need to be removed from the surface highlighting key characteristics such as Aw, allergens, key ingredients, char, unique challenges, temperature exposure, texture, viscosity) </a:t>
            </a:r>
          </a:p>
          <a:p>
            <a:r>
              <a:rPr lang="en-US" dirty="0"/>
              <a:t>Design – matching machine design and materials of construction with the cleaning method to ensure efficient and effective management of the </a:t>
            </a:r>
            <a:r>
              <a:rPr lang="en-US" dirty="0" err="1"/>
              <a:t>assesst</a:t>
            </a:r>
            <a:r>
              <a:rPr lang="en-US" dirty="0"/>
              <a:t> of the entire life cycle</a:t>
            </a:r>
          </a:p>
          <a:p>
            <a:r>
              <a:rPr lang="en-US" dirty="0"/>
              <a:t>Must involve a cross functional team to ensure all needs and risks are addressed not just food safety and quality (i.e. human safety, reliability, sustainability, QCO quick change </a:t>
            </a:r>
            <a:r>
              <a:rPr lang="en-US"/>
              <a:t>over principles</a:t>
            </a:r>
            <a:endParaRPr lang="en-US" dirty="0"/>
          </a:p>
          <a:p>
            <a:endParaRPr lang="en-US" dirty="0"/>
          </a:p>
          <a:p>
            <a:r>
              <a:rPr lang="en-US" dirty="0"/>
              <a:t>Method – using the least invasive, most automated, lowest water usage, most repeatable cleaning method</a:t>
            </a:r>
          </a:p>
          <a:p>
            <a:r>
              <a:rPr lang="en-US" dirty="0"/>
              <a:t>Labor – design for the lowest skill set and least time needed for disassembly, cleaning, inspection, maintenance and set up for start up</a:t>
            </a:r>
          </a:p>
          <a:p>
            <a:r>
              <a:rPr lang="en-US" dirty="0"/>
              <a:t>Chemicals – match to ensure compatibility and effectiveness as well as minimizing inventory and complexity to manage, least PPE needs </a:t>
            </a:r>
          </a:p>
          <a:p>
            <a:r>
              <a:rPr lang="en-US" dirty="0"/>
              <a:t>Water – minimize the need for water and ensure that the system can be dried thoroughly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F7A344-F1F4-4A62-87FC-56FC433026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38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9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0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9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5904" y="1880353"/>
            <a:ext cx="6132095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400">
                <a:latin typeface="Rockwell" panose="020606030202050204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5904" y="4360028"/>
            <a:ext cx="6132095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4670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1790" y="1536867"/>
            <a:ext cx="11097126" cy="49481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5396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1790" y="1536867"/>
            <a:ext cx="11097126" cy="49481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2031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6C9193-B9E2-4A93-B593-9BADD31529F5}"/>
              </a:ext>
            </a:extLst>
          </p:cNvPr>
          <p:cNvSpPr/>
          <p:nvPr userDrawn="1"/>
        </p:nvSpPr>
        <p:spPr>
          <a:xfrm>
            <a:off x="0" y="1208353"/>
            <a:ext cx="7158446" cy="56496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82AA408-47E5-429F-97A3-7A1CB8DBA5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58446" y="1203159"/>
            <a:ext cx="5033554" cy="564964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6903EF-8894-4476-9F45-4FE72F8C5D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1791" y="1528763"/>
            <a:ext cx="4922176" cy="50292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646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6C9193-B9E2-4A93-B593-9BADD31529F5}"/>
              </a:ext>
            </a:extLst>
          </p:cNvPr>
          <p:cNvSpPr/>
          <p:nvPr userDrawn="1"/>
        </p:nvSpPr>
        <p:spPr>
          <a:xfrm>
            <a:off x="0" y="1213447"/>
            <a:ext cx="4049486" cy="28360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5A9508-E0B0-4361-AE6A-E8DE05EEC475}"/>
              </a:ext>
            </a:extLst>
          </p:cNvPr>
          <p:cNvSpPr/>
          <p:nvPr userDrawn="1"/>
        </p:nvSpPr>
        <p:spPr>
          <a:xfrm>
            <a:off x="4049485" y="1213447"/>
            <a:ext cx="4093029" cy="28360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51BC62-6387-449B-ACE3-CDF75969EC34}"/>
              </a:ext>
            </a:extLst>
          </p:cNvPr>
          <p:cNvSpPr/>
          <p:nvPr userDrawn="1"/>
        </p:nvSpPr>
        <p:spPr>
          <a:xfrm>
            <a:off x="8142514" y="1213447"/>
            <a:ext cx="4049486" cy="28360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679187-B745-4722-86FA-00684CE8A2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5989" y="4242775"/>
            <a:ext cx="3670300" cy="24288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0166F76-84D4-4984-AFEA-CDFD3CC7D4C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60849" y="4242775"/>
            <a:ext cx="3670300" cy="24288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82AB38E5-13E1-4D1B-8783-AB173CB18F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25709" y="4242775"/>
            <a:ext cx="3670300" cy="24288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4E79396-5E46-45F2-BA3F-DBCB22C1EC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038" y="1554163"/>
            <a:ext cx="3382962" cy="2143125"/>
          </a:xfrm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6A507518-379C-44C3-88FD-0ABD2C0FCC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04519" y="1554163"/>
            <a:ext cx="3382962" cy="2143125"/>
          </a:xfrm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9AABBFDC-C28E-42E4-A5C7-37C0012D48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69378" y="1554163"/>
            <a:ext cx="3382962" cy="2143125"/>
          </a:xfrm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9593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6C9193-B9E2-4A93-B593-9BADD31529F5}"/>
              </a:ext>
            </a:extLst>
          </p:cNvPr>
          <p:cNvSpPr/>
          <p:nvPr userDrawn="1"/>
        </p:nvSpPr>
        <p:spPr>
          <a:xfrm>
            <a:off x="0" y="1208353"/>
            <a:ext cx="2242227" cy="56496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907B5ED-3BF3-4ECC-BDFE-D2C8C43FD8FA}"/>
              </a:ext>
            </a:extLst>
          </p:cNvPr>
          <p:cNvSpPr/>
          <p:nvPr userDrawn="1"/>
        </p:nvSpPr>
        <p:spPr>
          <a:xfrm>
            <a:off x="1423340" y="1344658"/>
            <a:ext cx="1628128" cy="16281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4A8475-9464-4F7F-BAF8-268FAA288B31}"/>
              </a:ext>
            </a:extLst>
          </p:cNvPr>
          <p:cNvGrpSpPr/>
          <p:nvPr userDrawn="1"/>
        </p:nvGrpSpPr>
        <p:grpSpPr>
          <a:xfrm>
            <a:off x="1553064" y="1487990"/>
            <a:ext cx="1349463" cy="1350366"/>
            <a:chOff x="12878616" y="3084266"/>
            <a:chExt cx="2852416" cy="2854324"/>
          </a:xfrm>
          <a:solidFill>
            <a:schemeClr val="accent2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E5C7BAB-4ED5-4D3B-84D0-BE4EAD95D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4362" y="3084266"/>
              <a:ext cx="2266670" cy="1797308"/>
            </a:xfrm>
            <a:custGeom>
              <a:avLst/>
              <a:gdLst>
                <a:gd name="T0" fmla="*/ 66 w 178"/>
                <a:gd name="T1" fmla="*/ 1 h 141"/>
                <a:gd name="T2" fmla="*/ 20 w 178"/>
                <a:gd name="T3" fmla="*/ 11 h 141"/>
                <a:gd name="T4" fmla="*/ 11 w 178"/>
                <a:gd name="T5" fmla="*/ 0 h 141"/>
                <a:gd name="T6" fmla="*/ 0 w 178"/>
                <a:gd name="T7" fmla="*/ 30 h 141"/>
                <a:gd name="T8" fmla="*/ 32 w 178"/>
                <a:gd name="T9" fmla="*/ 27 h 141"/>
                <a:gd name="T10" fmla="*/ 25 w 178"/>
                <a:gd name="T11" fmla="*/ 18 h 141"/>
                <a:gd name="T12" fmla="*/ 66 w 178"/>
                <a:gd name="T13" fmla="*/ 9 h 141"/>
                <a:gd name="T14" fmla="*/ 170 w 178"/>
                <a:gd name="T15" fmla="*/ 113 h 141"/>
                <a:gd name="T16" fmla="*/ 167 w 178"/>
                <a:gd name="T17" fmla="*/ 139 h 141"/>
                <a:gd name="T18" fmla="*/ 174 w 178"/>
                <a:gd name="T19" fmla="*/ 141 h 141"/>
                <a:gd name="T20" fmla="*/ 178 w 178"/>
                <a:gd name="T21" fmla="*/ 113 h 141"/>
                <a:gd name="T22" fmla="*/ 66 w 178"/>
                <a:gd name="T23" fmla="*/ 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8" h="141">
                  <a:moveTo>
                    <a:pt x="66" y="1"/>
                  </a:moveTo>
                  <a:cubicBezTo>
                    <a:pt x="50" y="1"/>
                    <a:pt x="34" y="5"/>
                    <a:pt x="20" y="1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8" y="12"/>
                    <a:pt x="52" y="9"/>
                    <a:pt x="66" y="9"/>
                  </a:cubicBezTo>
                  <a:cubicBezTo>
                    <a:pt x="123" y="9"/>
                    <a:pt x="170" y="56"/>
                    <a:pt x="170" y="113"/>
                  </a:cubicBezTo>
                  <a:cubicBezTo>
                    <a:pt x="170" y="122"/>
                    <a:pt x="169" y="131"/>
                    <a:pt x="167" y="139"/>
                  </a:cubicBezTo>
                  <a:cubicBezTo>
                    <a:pt x="174" y="141"/>
                    <a:pt x="174" y="141"/>
                    <a:pt x="174" y="141"/>
                  </a:cubicBezTo>
                  <a:cubicBezTo>
                    <a:pt x="177" y="132"/>
                    <a:pt x="178" y="122"/>
                    <a:pt x="178" y="113"/>
                  </a:cubicBezTo>
                  <a:cubicBezTo>
                    <a:pt x="178" y="51"/>
                    <a:pt x="128" y="1"/>
                    <a:pt x="6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18A91BE-8038-459B-BF6B-F02D15624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8616" y="4116477"/>
              <a:ext cx="2291474" cy="1822113"/>
            </a:xfrm>
            <a:custGeom>
              <a:avLst/>
              <a:gdLst>
                <a:gd name="T0" fmla="*/ 156 w 180"/>
                <a:gd name="T1" fmla="*/ 125 h 143"/>
                <a:gd name="T2" fmla="*/ 112 w 180"/>
                <a:gd name="T3" fmla="*/ 135 h 143"/>
                <a:gd name="T4" fmla="*/ 8 w 180"/>
                <a:gd name="T5" fmla="*/ 32 h 143"/>
                <a:gd name="T6" fmla="*/ 12 w 180"/>
                <a:gd name="T7" fmla="*/ 3 h 143"/>
                <a:gd name="T8" fmla="*/ 5 w 180"/>
                <a:gd name="T9" fmla="*/ 0 h 143"/>
                <a:gd name="T10" fmla="*/ 0 w 180"/>
                <a:gd name="T11" fmla="*/ 32 h 143"/>
                <a:gd name="T12" fmla="*/ 112 w 180"/>
                <a:gd name="T13" fmla="*/ 143 h 143"/>
                <a:gd name="T14" fmla="*/ 160 w 180"/>
                <a:gd name="T15" fmla="*/ 132 h 143"/>
                <a:gd name="T16" fmla="*/ 167 w 180"/>
                <a:gd name="T17" fmla="*/ 142 h 143"/>
                <a:gd name="T18" fmla="*/ 180 w 180"/>
                <a:gd name="T19" fmla="*/ 113 h 143"/>
                <a:gd name="T20" fmla="*/ 148 w 180"/>
                <a:gd name="T21" fmla="*/ 113 h 143"/>
                <a:gd name="T22" fmla="*/ 156 w 180"/>
                <a:gd name="T23" fmla="*/ 1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0" h="143">
                  <a:moveTo>
                    <a:pt x="156" y="125"/>
                  </a:moveTo>
                  <a:cubicBezTo>
                    <a:pt x="142" y="132"/>
                    <a:pt x="127" y="135"/>
                    <a:pt x="112" y="135"/>
                  </a:cubicBezTo>
                  <a:cubicBezTo>
                    <a:pt x="55" y="135"/>
                    <a:pt x="8" y="89"/>
                    <a:pt x="8" y="32"/>
                  </a:cubicBezTo>
                  <a:cubicBezTo>
                    <a:pt x="8" y="22"/>
                    <a:pt x="9" y="12"/>
                    <a:pt x="12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0"/>
                    <a:pt x="0" y="21"/>
                    <a:pt x="0" y="32"/>
                  </a:cubicBezTo>
                  <a:cubicBezTo>
                    <a:pt x="0" y="93"/>
                    <a:pt x="50" y="143"/>
                    <a:pt x="112" y="143"/>
                  </a:cubicBezTo>
                  <a:cubicBezTo>
                    <a:pt x="129" y="143"/>
                    <a:pt x="145" y="139"/>
                    <a:pt x="160" y="132"/>
                  </a:cubicBezTo>
                  <a:cubicBezTo>
                    <a:pt x="167" y="142"/>
                    <a:pt x="167" y="142"/>
                    <a:pt x="167" y="142"/>
                  </a:cubicBezTo>
                  <a:cubicBezTo>
                    <a:pt x="180" y="113"/>
                    <a:pt x="180" y="113"/>
                    <a:pt x="180" y="113"/>
                  </a:cubicBezTo>
                  <a:cubicBezTo>
                    <a:pt x="148" y="113"/>
                    <a:pt x="148" y="113"/>
                    <a:pt x="148" y="113"/>
                  </a:cubicBezTo>
                  <a:lnTo>
                    <a:pt x="156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EC7CFD2-2219-4F5D-B892-786F4177A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0210" y="3479215"/>
              <a:ext cx="141190" cy="139282"/>
            </a:xfrm>
            <a:custGeom>
              <a:avLst/>
              <a:gdLst>
                <a:gd name="T0" fmla="*/ 74 w 74"/>
                <a:gd name="T1" fmla="*/ 40 h 73"/>
                <a:gd name="T2" fmla="*/ 40 w 74"/>
                <a:gd name="T3" fmla="*/ 0 h 73"/>
                <a:gd name="T4" fmla="*/ 0 w 74"/>
                <a:gd name="T5" fmla="*/ 40 h 73"/>
                <a:gd name="T6" fmla="*/ 33 w 74"/>
                <a:gd name="T7" fmla="*/ 73 h 73"/>
                <a:gd name="T8" fmla="*/ 74 w 74"/>
                <a:gd name="T9" fmla="*/ 4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3">
                  <a:moveTo>
                    <a:pt x="74" y="40"/>
                  </a:moveTo>
                  <a:lnTo>
                    <a:pt x="40" y="0"/>
                  </a:lnTo>
                  <a:lnTo>
                    <a:pt x="0" y="40"/>
                  </a:lnTo>
                  <a:lnTo>
                    <a:pt x="33" y="73"/>
                  </a:lnTo>
                  <a:lnTo>
                    <a:pt x="74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CD25F601-0C81-4294-A5D6-2D441C6AE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4216" y="3683369"/>
              <a:ext cx="141190" cy="152638"/>
            </a:xfrm>
            <a:custGeom>
              <a:avLst/>
              <a:gdLst>
                <a:gd name="T0" fmla="*/ 74 w 74"/>
                <a:gd name="T1" fmla="*/ 33 h 80"/>
                <a:gd name="T2" fmla="*/ 27 w 74"/>
                <a:gd name="T3" fmla="*/ 0 h 80"/>
                <a:gd name="T4" fmla="*/ 0 w 74"/>
                <a:gd name="T5" fmla="*/ 47 h 80"/>
                <a:gd name="T6" fmla="*/ 40 w 74"/>
                <a:gd name="T7" fmla="*/ 80 h 80"/>
                <a:gd name="T8" fmla="*/ 74 w 74"/>
                <a:gd name="T9" fmla="*/ 3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80">
                  <a:moveTo>
                    <a:pt x="74" y="33"/>
                  </a:moveTo>
                  <a:lnTo>
                    <a:pt x="27" y="0"/>
                  </a:lnTo>
                  <a:lnTo>
                    <a:pt x="0" y="47"/>
                  </a:lnTo>
                  <a:lnTo>
                    <a:pt x="40" y="80"/>
                  </a:lnTo>
                  <a:lnTo>
                    <a:pt x="74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6FF0986-D9ED-419C-9860-055D3AB66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8290" y="3925680"/>
              <a:ext cx="139282" cy="139282"/>
            </a:xfrm>
            <a:custGeom>
              <a:avLst/>
              <a:gdLst>
                <a:gd name="T0" fmla="*/ 73 w 73"/>
                <a:gd name="T1" fmla="*/ 20 h 73"/>
                <a:gd name="T2" fmla="*/ 20 w 73"/>
                <a:gd name="T3" fmla="*/ 0 h 73"/>
                <a:gd name="T4" fmla="*/ 0 w 73"/>
                <a:gd name="T5" fmla="*/ 53 h 73"/>
                <a:gd name="T6" fmla="*/ 46 w 73"/>
                <a:gd name="T7" fmla="*/ 73 h 73"/>
                <a:gd name="T8" fmla="*/ 73 w 73"/>
                <a:gd name="T9" fmla="*/ 2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3">
                  <a:moveTo>
                    <a:pt x="73" y="20"/>
                  </a:moveTo>
                  <a:lnTo>
                    <a:pt x="20" y="0"/>
                  </a:lnTo>
                  <a:lnTo>
                    <a:pt x="0" y="53"/>
                  </a:lnTo>
                  <a:lnTo>
                    <a:pt x="46" y="73"/>
                  </a:lnTo>
                  <a:lnTo>
                    <a:pt x="73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CF42F365-B641-40BC-84FA-F4016D3D4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8248" y="5415806"/>
              <a:ext cx="141190" cy="141190"/>
            </a:xfrm>
            <a:custGeom>
              <a:avLst/>
              <a:gdLst>
                <a:gd name="T0" fmla="*/ 0 w 74"/>
                <a:gd name="T1" fmla="*/ 40 h 74"/>
                <a:gd name="T2" fmla="*/ 34 w 74"/>
                <a:gd name="T3" fmla="*/ 74 h 74"/>
                <a:gd name="T4" fmla="*/ 74 w 74"/>
                <a:gd name="T5" fmla="*/ 34 h 74"/>
                <a:gd name="T6" fmla="*/ 40 w 74"/>
                <a:gd name="T7" fmla="*/ 0 h 74"/>
                <a:gd name="T8" fmla="*/ 0 w 74"/>
                <a:gd name="T9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0" y="40"/>
                  </a:moveTo>
                  <a:lnTo>
                    <a:pt x="34" y="74"/>
                  </a:lnTo>
                  <a:lnTo>
                    <a:pt x="74" y="34"/>
                  </a:lnTo>
                  <a:lnTo>
                    <a:pt x="40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5FA35D9B-998B-4841-AC83-4350FC071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4242" y="5211653"/>
              <a:ext cx="141190" cy="141190"/>
            </a:xfrm>
            <a:custGeom>
              <a:avLst/>
              <a:gdLst>
                <a:gd name="T0" fmla="*/ 0 w 74"/>
                <a:gd name="T1" fmla="*/ 47 h 74"/>
                <a:gd name="T2" fmla="*/ 47 w 74"/>
                <a:gd name="T3" fmla="*/ 74 h 74"/>
                <a:gd name="T4" fmla="*/ 74 w 74"/>
                <a:gd name="T5" fmla="*/ 27 h 74"/>
                <a:gd name="T6" fmla="*/ 33 w 74"/>
                <a:gd name="T7" fmla="*/ 0 h 74"/>
                <a:gd name="T8" fmla="*/ 0 w 74"/>
                <a:gd name="T9" fmla="*/ 4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0" y="47"/>
                  </a:moveTo>
                  <a:lnTo>
                    <a:pt x="47" y="74"/>
                  </a:lnTo>
                  <a:lnTo>
                    <a:pt x="74" y="27"/>
                  </a:lnTo>
                  <a:lnTo>
                    <a:pt x="33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FC2D9EAE-282E-4D97-A295-519CBA473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2075" y="4969341"/>
              <a:ext cx="139282" cy="141190"/>
            </a:xfrm>
            <a:custGeom>
              <a:avLst/>
              <a:gdLst>
                <a:gd name="T0" fmla="*/ 0 w 73"/>
                <a:gd name="T1" fmla="*/ 54 h 74"/>
                <a:gd name="T2" fmla="*/ 53 w 73"/>
                <a:gd name="T3" fmla="*/ 74 h 74"/>
                <a:gd name="T4" fmla="*/ 73 w 73"/>
                <a:gd name="T5" fmla="*/ 20 h 74"/>
                <a:gd name="T6" fmla="*/ 27 w 73"/>
                <a:gd name="T7" fmla="*/ 0 h 74"/>
                <a:gd name="T8" fmla="*/ 0 w 73"/>
                <a:gd name="T9" fmla="*/ 5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0" y="54"/>
                  </a:moveTo>
                  <a:lnTo>
                    <a:pt x="53" y="74"/>
                  </a:lnTo>
                  <a:lnTo>
                    <a:pt x="73" y="20"/>
                  </a:lnTo>
                  <a:lnTo>
                    <a:pt x="27" y="0"/>
                  </a:ln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F61F5E-272F-44C8-A853-7220BE2AAB4D}"/>
              </a:ext>
            </a:extLst>
          </p:cNvPr>
          <p:cNvGrpSpPr/>
          <p:nvPr userDrawn="1"/>
        </p:nvGrpSpPr>
        <p:grpSpPr>
          <a:xfrm>
            <a:off x="1452368" y="4962903"/>
            <a:ext cx="1628128" cy="1628128"/>
            <a:chOff x="8264032" y="5278476"/>
            <a:chExt cx="3441442" cy="344144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C02543D-C76C-4238-96CA-C44D999BE503}"/>
                </a:ext>
              </a:extLst>
            </p:cNvPr>
            <p:cNvSpPr/>
            <p:nvPr/>
          </p:nvSpPr>
          <p:spPr>
            <a:xfrm>
              <a:off x="8264032" y="5278476"/>
              <a:ext cx="3441442" cy="34414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DBCB209-2214-4373-9DDC-3C4EAA4ACE51}"/>
                </a:ext>
              </a:extLst>
            </p:cNvPr>
            <p:cNvGrpSpPr/>
            <p:nvPr/>
          </p:nvGrpSpPr>
          <p:grpSpPr>
            <a:xfrm>
              <a:off x="8559474" y="5557008"/>
              <a:ext cx="2852416" cy="2854323"/>
              <a:chOff x="8832851" y="3328988"/>
              <a:chExt cx="2373312" cy="2374900"/>
            </a:xfrm>
            <a:solidFill>
              <a:srgbClr val="92D050"/>
            </a:solidFill>
          </p:grpSpPr>
          <p:sp>
            <p:nvSpPr>
              <p:cNvPr id="24" name="Freeform 5">
                <a:extLst>
                  <a:ext uri="{FF2B5EF4-FFF2-40B4-BE49-F238E27FC236}">
                    <a16:creationId xmlns:a16="http://schemas.microsoft.com/office/drawing/2014/main" id="{A08C4794-D7D1-4D2A-8DE7-4A326D1E5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0213" y="3328988"/>
                <a:ext cx="1885950" cy="1495425"/>
              </a:xfrm>
              <a:custGeom>
                <a:avLst/>
                <a:gdLst>
                  <a:gd name="T0" fmla="*/ 66 w 178"/>
                  <a:gd name="T1" fmla="*/ 1 h 141"/>
                  <a:gd name="T2" fmla="*/ 20 w 178"/>
                  <a:gd name="T3" fmla="*/ 11 h 141"/>
                  <a:gd name="T4" fmla="*/ 11 w 178"/>
                  <a:gd name="T5" fmla="*/ 0 h 141"/>
                  <a:gd name="T6" fmla="*/ 0 w 178"/>
                  <a:gd name="T7" fmla="*/ 30 h 141"/>
                  <a:gd name="T8" fmla="*/ 32 w 178"/>
                  <a:gd name="T9" fmla="*/ 27 h 141"/>
                  <a:gd name="T10" fmla="*/ 25 w 178"/>
                  <a:gd name="T11" fmla="*/ 18 h 141"/>
                  <a:gd name="T12" fmla="*/ 66 w 178"/>
                  <a:gd name="T13" fmla="*/ 9 h 141"/>
                  <a:gd name="T14" fmla="*/ 170 w 178"/>
                  <a:gd name="T15" fmla="*/ 113 h 141"/>
                  <a:gd name="T16" fmla="*/ 167 w 178"/>
                  <a:gd name="T17" fmla="*/ 139 h 141"/>
                  <a:gd name="T18" fmla="*/ 174 w 178"/>
                  <a:gd name="T19" fmla="*/ 141 h 141"/>
                  <a:gd name="T20" fmla="*/ 178 w 178"/>
                  <a:gd name="T21" fmla="*/ 113 h 141"/>
                  <a:gd name="T22" fmla="*/ 66 w 178"/>
                  <a:gd name="T23" fmla="*/ 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8" h="141">
                    <a:moveTo>
                      <a:pt x="66" y="1"/>
                    </a:moveTo>
                    <a:cubicBezTo>
                      <a:pt x="50" y="1"/>
                      <a:pt x="34" y="5"/>
                      <a:pt x="20" y="1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38" y="12"/>
                      <a:pt x="52" y="9"/>
                      <a:pt x="66" y="9"/>
                    </a:cubicBezTo>
                    <a:cubicBezTo>
                      <a:pt x="123" y="9"/>
                      <a:pt x="170" y="56"/>
                      <a:pt x="170" y="113"/>
                    </a:cubicBezTo>
                    <a:cubicBezTo>
                      <a:pt x="170" y="122"/>
                      <a:pt x="169" y="131"/>
                      <a:pt x="167" y="139"/>
                    </a:cubicBezTo>
                    <a:cubicBezTo>
                      <a:pt x="174" y="141"/>
                      <a:pt x="174" y="141"/>
                      <a:pt x="174" y="141"/>
                    </a:cubicBezTo>
                    <a:cubicBezTo>
                      <a:pt x="177" y="132"/>
                      <a:pt x="178" y="122"/>
                      <a:pt x="178" y="113"/>
                    </a:cubicBezTo>
                    <a:cubicBezTo>
                      <a:pt x="178" y="51"/>
                      <a:pt x="128" y="1"/>
                      <a:pt x="6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25" name="Freeform 8">
                <a:extLst>
                  <a:ext uri="{FF2B5EF4-FFF2-40B4-BE49-F238E27FC236}">
                    <a16:creationId xmlns:a16="http://schemas.microsoft.com/office/drawing/2014/main" id="{A1891DD2-B20E-4049-9330-CD0F13401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2851" y="4187825"/>
                <a:ext cx="1906588" cy="1516063"/>
              </a:xfrm>
              <a:custGeom>
                <a:avLst/>
                <a:gdLst>
                  <a:gd name="T0" fmla="*/ 156 w 180"/>
                  <a:gd name="T1" fmla="*/ 125 h 143"/>
                  <a:gd name="T2" fmla="*/ 112 w 180"/>
                  <a:gd name="T3" fmla="*/ 135 h 143"/>
                  <a:gd name="T4" fmla="*/ 8 w 180"/>
                  <a:gd name="T5" fmla="*/ 32 h 143"/>
                  <a:gd name="T6" fmla="*/ 12 w 180"/>
                  <a:gd name="T7" fmla="*/ 3 h 143"/>
                  <a:gd name="T8" fmla="*/ 5 w 180"/>
                  <a:gd name="T9" fmla="*/ 0 h 143"/>
                  <a:gd name="T10" fmla="*/ 0 w 180"/>
                  <a:gd name="T11" fmla="*/ 32 h 143"/>
                  <a:gd name="T12" fmla="*/ 112 w 180"/>
                  <a:gd name="T13" fmla="*/ 143 h 143"/>
                  <a:gd name="T14" fmla="*/ 160 w 180"/>
                  <a:gd name="T15" fmla="*/ 132 h 143"/>
                  <a:gd name="T16" fmla="*/ 167 w 180"/>
                  <a:gd name="T17" fmla="*/ 142 h 143"/>
                  <a:gd name="T18" fmla="*/ 180 w 180"/>
                  <a:gd name="T19" fmla="*/ 113 h 143"/>
                  <a:gd name="T20" fmla="*/ 148 w 180"/>
                  <a:gd name="T21" fmla="*/ 113 h 143"/>
                  <a:gd name="T22" fmla="*/ 156 w 180"/>
                  <a:gd name="T23" fmla="*/ 12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0" h="143">
                    <a:moveTo>
                      <a:pt x="156" y="125"/>
                    </a:moveTo>
                    <a:cubicBezTo>
                      <a:pt x="142" y="132"/>
                      <a:pt x="127" y="135"/>
                      <a:pt x="112" y="135"/>
                    </a:cubicBezTo>
                    <a:cubicBezTo>
                      <a:pt x="55" y="135"/>
                      <a:pt x="8" y="89"/>
                      <a:pt x="8" y="32"/>
                    </a:cubicBezTo>
                    <a:cubicBezTo>
                      <a:pt x="8" y="22"/>
                      <a:pt x="9" y="12"/>
                      <a:pt x="12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0"/>
                      <a:pt x="0" y="21"/>
                      <a:pt x="0" y="32"/>
                    </a:cubicBezTo>
                    <a:cubicBezTo>
                      <a:pt x="0" y="93"/>
                      <a:pt x="50" y="143"/>
                      <a:pt x="112" y="143"/>
                    </a:cubicBezTo>
                    <a:cubicBezTo>
                      <a:pt x="129" y="143"/>
                      <a:pt x="145" y="139"/>
                      <a:pt x="160" y="132"/>
                    </a:cubicBezTo>
                    <a:cubicBezTo>
                      <a:pt x="167" y="142"/>
                      <a:pt x="167" y="142"/>
                      <a:pt x="167" y="142"/>
                    </a:cubicBezTo>
                    <a:cubicBezTo>
                      <a:pt x="180" y="113"/>
                      <a:pt x="180" y="113"/>
                      <a:pt x="180" y="113"/>
                    </a:cubicBezTo>
                    <a:cubicBezTo>
                      <a:pt x="148" y="113"/>
                      <a:pt x="148" y="113"/>
                      <a:pt x="148" y="113"/>
                    </a:cubicBezTo>
                    <a:lnTo>
                      <a:pt x="156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26" name="Freeform 9">
                <a:extLst>
                  <a:ext uri="{FF2B5EF4-FFF2-40B4-BE49-F238E27FC236}">
                    <a16:creationId xmlns:a16="http://schemas.microsoft.com/office/drawing/2014/main" id="{71B39DB8-D908-4EAB-800B-DC563B77A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0351" y="3657600"/>
                <a:ext cx="117475" cy="115888"/>
              </a:xfrm>
              <a:custGeom>
                <a:avLst/>
                <a:gdLst>
                  <a:gd name="T0" fmla="*/ 74 w 74"/>
                  <a:gd name="T1" fmla="*/ 40 h 73"/>
                  <a:gd name="T2" fmla="*/ 40 w 74"/>
                  <a:gd name="T3" fmla="*/ 0 h 73"/>
                  <a:gd name="T4" fmla="*/ 0 w 74"/>
                  <a:gd name="T5" fmla="*/ 40 h 73"/>
                  <a:gd name="T6" fmla="*/ 33 w 74"/>
                  <a:gd name="T7" fmla="*/ 73 h 73"/>
                  <a:gd name="T8" fmla="*/ 74 w 74"/>
                  <a:gd name="T9" fmla="*/ 4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3">
                    <a:moveTo>
                      <a:pt x="74" y="40"/>
                    </a:moveTo>
                    <a:lnTo>
                      <a:pt x="40" y="0"/>
                    </a:lnTo>
                    <a:lnTo>
                      <a:pt x="0" y="40"/>
                    </a:lnTo>
                    <a:lnTo>
                      <a:pt x="33" y="73"/>
                    </a:lnTo>
                    <a:lnTo>
                      <a:pt x="74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27" name="Freeform 10">
                <a:extLst>
                  <a:ext uri="{FF2B5EF4-FFF2-40B4-BE49-F238E27FC236}">
                    <a16:creationId xmlns:a16="http://schemas.microsoft.com/office/drawing/2014/main" id="{66A14B23-BCA0-4B2E-8CA3-373DDC34D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2238" y="3827463"/>
                <a:ext cx="117475" cy="127000"/>
              </a:xfrm>
              <a:custGeom>
                <a:avLst/>
                <a:gdLst>
                  <a:gd name="T0" fmla="*/ 74 w 74"/>
                  <a:gd name="T1" fmla="*/ 33 h 80"/>
                  <a:gd name="T2" fmla="*/ 27 w 74"/>
                  <a:gd name="T3" fmla="*/ 0 h 80"/>
                  <a:gd name="T4" fmla="*/ 0 w 74"/>
                  <a:gd name="T5" fmla="*/ 47 h 80"/>
                  <a:gd name="T6" fmla="*/ 40 w 74"/>
                  <a:gd name="T7" fmla="*/ 80 h 80"/>
                  <a:gd name="T8" fmla="*/ 74 w 74"/>
                  <a:gd name="T9" fmla="*/ 3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80">
                    <a:moveTo>
                      <a:pt x="74" y="33"/>
                    </a:moveTo>
                    <a:lnTo>
                      <a:pt x="27" y="0"/>
                    </a:lnTo>
                    <a:lnTo>
                      <a:pt x="0" y="47"/>
                    </a:lnTo>
                    <a:lnTo>
                      <a:pt x="40" y="80"/>
                    </a:lnTo>
                    <a:lnTo>
                      <a:pt x="74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28" name="Freeform 11">
                <a:extLst>
                  <a:ext uri="{FF2B5EF4-FFF2-40B4-BE49-F238E27FC236}">
                    <a16:creationId xmlns:a16="http://schemas.microsoft.com/office/drawing/2014/main" id="{7A0663E5-C490-49B4-9B23-097B75656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7463" y="4029075"/>
                <a:ext cx="115888" cy="115888"/>
              </a:xfrm>
              <a:custGeom>
                <a:avLst/>
                <a:gdLst>
                  <a:gd name="T0" fmla="*/ 73 w 73"/>
                  <a:gd name="T1" fmla="*/ 20 h 73"/>
                  <a:gd name="T2" fmla="*/ 20 w 73"/>
                  <a:gd name="T3" fmla="*/ 0 h 73"/>
                  <a:gd name="T4" fmla="*/ 0 w 73"/>
                  <a:gd name="T5" fmla="*/ 53 h 73"/>
                  <a:gd name="T6" fmla="*/ 46 w 73"/>
                  <a:gd name="T7" fmla="*/ 73 h 73"/>
                  <a:gd name="T8" fmla="*/ 73 w 73"/>
                  <a:gd name="T9" fmla="*/ 2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73" y="20"/>
                    </a:moveTo>
                    <a:lnTo>
                      <a:pt x="20" y="0"/>
                    </a:lnTo>
                    <a:lnTo>
                      <a:pt x="0" y="53"/>
                    </a:lnTo>
                    <a:lnTo>
                      <a:pt x="46" y="73"/>
                    </a:lnTo>
                    <a:lnTo>
                      <a:pt x="7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29" name="Freeform 12">
                <a:extLst>
                  <a:ext uri="{FF2B5EF4-FFF2-40B4-BE49-F238E27FC236}">
                    <a16:creationId xmlns:a16="http://schemas.microsoft.com/office/drawing/2014/main" id="{4059280B-EA53-4184-A6DF-7D97C735DC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1188" y="5268913"/>
                <a:ext cx="117475" cy="117475"/>
              </a:xfrm>
              <a:custGeom>
                <a:avLst/>
                <a:gdLst>
                  <a:gd name="T0" fmla="*/ 0 w 74"/>
                  <a:gd name="T1" fmla="*/ 40 h 74"/>
                  <a:gd name="T2" fmla="*/ 34 w 74"/>
                  <a:gd name="T3" fmla="*/ 74 h 74"/>
                  <a:gd name="T4" fmla="*/ 74 w 74"/>
                  <a:gd name="T5" fmla="*/ 34 h 74"/>
                  <a:gd name="T6" fmla="*/ 40 w 74"/>
                  <a:gd name="T7" fmla="*/ 0 h 74"/>
                  <a:gd name="T8" fmla="*/ 0 w 74"/>
                  <a:gd name="T9" fmla="*/ 4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4">
                    <a:moveTo>
                      <a:pt x="0" y="40"/>
                    </a:moveTo>
                    <a:lnTo>
                      <a:pt x="34" y="74"/>
                    </a:lnTo>
                    <a:lnTo>
                      <a:pt x="74" y="34"/>
                    </a:lnTo>
                    <a:lnTo>
                      <a:pt x="40" y="0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30" name="Freeform 13">
                <a:extLst>
                  <a:ext uri="{FF2B5EF4-FFF2-40B4-BE49-F238E27FC236}">
                    <a16:creationId xmlns:a16="http://schemas.microsoft.com/office/drawing/2014/main" id="{4A334761-BCD9-4426-B900-AA23C22D5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09301" y="5099050"/>
                <a:ext cx="117475" cy="117475"/>
              </a:xfrm>
              <a:custGeom>
                <a:avLst/>
                <a:gdLst>
                  <a:gd name="T0" fmla="*/ 0 w 74"/>
                  <a:gd name="T1" fmla="*/ 47 h 74"/>
                  <a:gd name="T2" fmla="*/ 47 w 74"/>
                  <a:gd name="T3" fmla="*/ 74 h 74"/>
                  <a:gd name="T4" fmla="*/ 74 w 74"/>
                  <a:gd name="T5" fmla="*/ 27 h 74"/>
                  <a:gd name="T6" fmla="*/ 33 w 74"/>
                  <a:gd name="T7" fmla="*/ 0 h 74"/>
                  <a:gd name="T8" fmla="*/ 0 w 74"/>
                  <a:gd name="T9" fmla="*/ 4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4">
                    <a:moveTo>
                      <a:pt x="0" y="47"/>
                    </a:moveTo>
                    <a:lnTo>
                      <a:pt x="47" y="74"/>
                    </a:lnTo>
                    <a:lnTo>
                      <a:pt x="74" y="27"/>
                    </a:lnTo>
                    <a:lnTo>
                      <a:pt x="33" y="0"/>
                    </a:lnTo>
                    <a:lnTo>
                      <a:pt x="0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31" name="Freeform 14">
                <a:extLst>
                  <a:ext uri="{FF2B5EF4-FFF2-40B4-BE49-F238E27FC236}">
                    <a16:creationId xmlns:a16="http://schemas.microsoft.com/office/drawing/2014/main" id="{CDB46648-4FF7-4F57-9FD1-836BE4A9A1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5663" y="4897438"/>
                <a:ext cx="115888" cy="117475"/>
              </a:xfrm>
              <a:custGeom>
                <a:avLst/>
                <a:gdLst>
                  <a:gd name="T0" fmla="*/ 0 w 73"/>
                  <a:gd name="T1" fmla="*/ 54 h 74"/>
                  <a:gd name="T2" fmla="*/ 53 w 73"/>
                  <a:gd name="T3" fmla="*/ 74 h 74"/>
                  <a:gd name="T4" fmla="*/ 73 w 73"/>
                  <a:gd name="T5" fmla="*/ 20 h 74"/>
                  <a:gd name="T6" fmla="*/ 27 w 73"/>
                  <a:gd name="T7" fmla="*/ 0 h 74"/>
                  <a:gd name="T8" fmla="*/ 0 w 73"/>
                  <a:gd name="T9" fmla="*/ 5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4">
                    <a:moveTo>
                      <a:pt x="0" y="54"/>
                    </a:moveTo>
                    <a:lnTo>
                      <a:pt x="53" y="74"/>
                    </a:lnTo>
                    <a:lnTo>
                      <a:pt x="73" y="20"/>
                    </a:lnTo>
                    <a:lnTo>
                      <a:pt x="27" y="0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</p:grp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4BDBA648-6CBB-4303-B39B-19D0177D2BB0}"/>
              </a:ext>
            </a:extLst>
          </p:cNvPr>
          <p:cNvSpPr/>
          <p:nvPr userDrawn="1"/>
        </p:nvSpPr>
        <p:spPr>
          <a:xfrm>
            <a:off x="1436983" y="3177380"/>
            <a:ext cx="1614485" cy="15899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B565EC7-CAC7-4EC4-8174-BB93167D38BE}"/>
              </a:ext>
            </a:extLst>
          </p:cNvPr>
          <p:cNvGrpSpPr/>
          <p:nvPr userDrawn="1"/>
        </p:nvGrpSpPr>
        <p:grpSpPr>
          <a:xfrm>
            <a:off x="1566571" y="3298557"/>
            <a:ext cx="1349463" cy="1350366"/>
            <a:chOff x="12878616" y="3084266"/>
            <a:chExt cx="2852416" cy="2854324"/>
          </a:xfrm>
          <a:solidFill>
            <a:schemeClr val="accent3"/>
          </a:solidFill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E57B4D81-8C77-4745-B653-5A4680256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4362" y="3084266"/>
              <a:ext cx="2266670" cy="1797308"/>
            </a:xfrm>
            <a:custGeom>
              <a:avLst/>
              <a:gdLst>
                <a:gd name="T0" fmla="*/ 66 w 178"/>
                <a:gd name="T1" fmla="*/ 1 h 141"/>
                <a:gd name="T2" fmla="*/ 20 w 178"/>
                <a:gd name="T3" fmla="*/ 11 h 141"/>
                <a:gd name="T4" fmla="*/ 11 w 178"/>
                <a:gd name="T5" fmla="*/ 0 h 141"/>
                <a:gd name="T6" fmla="*/ 0 w 178"/>
                <a:gd name="T7" fmla="*/ 30 h 141"/>
                <a:gd name="T8" fmla="*/ 32 w 178"/>
                <a:gd name="T9" fmla="*/ 27 h 141"/>
                <a:gd name="T10" fmla="*/ 25 w 178"/>
                <a:gd name="T11" fmla="*/ 18 h 141"/>
                <a:gd name="T12" fmla="*/ 66 w 178"/>
                <a:gd name="T13" fmla="*/ 9 h 141"/>
                <a:gd name="T14" fmla="*/ 170 w 178"/>
                <a:gd name="T15" fmla="*/ 113 h 141"/>
                <a:gd name="T16" fmla="*/ 167 w 178"/>
                <a:gd name="T17" fmla="*/ 139 h 141"/>
                <a:gd name="T18" fmla="*/ 174 w 178"/>
                <a:gd name="T19" fmla="*/ 141 h 141"/>
                <a:gd name="T20" fmla="*/ 178 w 178"/>
                <a:gd name="T21" fmla="*/ 113 h 141"/>
                <a:gd name="T22" fmla="*/ 66 w 178"/>
                <a:gd name="T23" fmla="*/ 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8" h="141">
                  <a:moveTo>
                    <a:pt x="66" y="1"/>
                  </a:moveTo>
                  <a:cubicBezTo>
                    <a:pt x="50" y="1"/>
                    <a:pt x="34" y="5"/>
                    <a:pt x="20" y="1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8" y="12"/>
                    <a:pt x="52" y="9"/>
                    <a:pt x="66" y="9"/>
                  </a:cubicBezTo>
                  <a:cubicBezTo>
                    <a:pt x="123" y="9"/>
                    <a:pt x="170" y="56"/>
                    <a:pt x="170" y="113"/>
                  </a:cubicBezTo>
                  <a:cubicBezTo>
                    <a:pt x="170" y="122"/>
                    <a:pt x="169" y="131"/>
                    <a:pt x="167" y="139"/>
                  </a:cubicBezTo>
                  <a:cubicBezTo>
                    <a:pt x="174" y="141"/>
                    <a:pt x="174" y="141"/>
                    <a:pt x="174" y="141"/>
                  </a:cubicBezTo>
                  <a:cubicBezTo>
                    <a:pt x="177" y="132"/>
                    <a:pt x="178" y="122"/>
                    <a:pt x="178" y="113"/>
                  </a:cubicBezTo>
                  <a:cubicBezTo>
                    <a:pt x="178" y="51"/>
                    <a:pt x="128" y="1"/>
                    <a:pt x="6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BB1B7326-7AA2-4C93-9C20-00D637493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8616" y="4116477"/>
              <a:ext cx="2291474" cy="1822113"/>
            </a:xfrm>
            <a:custGeom>
              <a:avLst/>
              <a:gdLst>
                <a:gd name="T0" fmla="*/ 156 w 180"/>
                <a:gd name="T1" fmla="*/ 125 h 143"/>
                <a:gd name="T2" fmla="*/ 112 w 180"/>
                <a:gd name="T3" fmla="*/ 135 h 143"/>
                <a:gd name="T4" fmla="*/ 8 w 180"/>
                <a:gd name="T5" fmla="*/ 32 h 143"/>
                <a:gd name="T6" fmla="*/ 12 w 180"/>
                <a:gd name="T7" fmla="*/ 3 h 143"/>
                <a:gd name="T8" fmla="*/ 5 w 180"/>
                <a:gd name="T9" fmla="*/ 0 h 143"/>
                <a:gd name="T10" fmla="*/ 0 w 180"/>
                <a:gd name="T11" fmla="*/ 32 h 143"/>
                <a:gd name="T12" fmla="*/ 112 w 180"/>
                <a:gd name="T13" fmla="*/ 143 h 143"/>
                <a:gd name="T14" fmla="*/ 160 w 180"/>
                <a:gd name="T15" fmla="*/ 132 h 143"/>
                <a:gd name="T16" fmla="*/ 167 w 180"/>
                <a:gd name="T17" fmla="*/ 142 h 143"/>
                <a:gd name="T18" fmla="*/ 180 w 180"/>
                <a:gd name="T19" fmla="*/ 113 h 143"/>
                <a:gd name="T20" fmla="*/ 148 w 180"/>
                <a:gd name="T21" fmla="*/ 113 h 143"/>
                <a:gd name="T22" fmla="*/ 156 w 180"/>
                <a:gd name="T23" fmla="*/ 1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0" h="143">
                  <a:moveTo>
                    <a:pt x="156" y="125"/>
                  </a:moveTo>
                  <a:cubicBezTo>
                    <a:pt x="142" y="132"/>
                    <a:pt x="127" y="135"/>
                    <a:pt x="112" y="135"/>
                  </a:cubicBezTo>
                  <a:cubicBezTo>
                    <a:pt x="55" y="135"/>
                    <a:pt x="8" y="89"/>
                    <a:pt x="8" y="32"/>
                  </a:cubicBezTo>
                  <a:cubicBezTo>
                    <a:pt x="8" y="22"/>
                    <a:pt x="9" y="12"/>
                    <a:pt x="12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0"/>
                    <a:pt x="0" y="21"/>
                    <a:pt x="0" y="32"/>
                  </a:cubicBezTo>
                  <a:cubicBezTo>
                    <a:pt x="0" y="93"/>
                    <a:pt x="50" y="143"/>
                    <a:pt x="112" y="143"/>
                  </a:cubicBezTo>
                  <a:cubicBezTo>
                    <a:pt x="129" y="143"/>
                    <a:pt x="145" y="139"/>
                    <a:pt x="160" y="132"/>
                  </a:cubicBezTo>
                  <a:cubicBezTo>
                    <a:pt x="167" y="142"/>
                    <a:pt x="167" y="142"/>
                    <a:pt x="167" y="142"/>
                  </a:cubicBezTo>
                  <a:cubicBezTo>
                    <a:pt x="180" y="113"/>
                    <a:pt x="180" y="113"/>
                    <a:pt x="180" y="113"/>
                  </a:cubicBezTo>
                  <a:cubicBezTo>
                    <a:pt x="148" y="113"/>
                    <a:pt x="148" y="113"/>
                    <a:pt x="148" y="113"/>
                  </a:cubicBezTo>
                  <a:lnTo>
                    <a:pt x="156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2CC8D334-7029-4BA2-99A2-4215F083E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0210" y="3479215"/>
              <a:ext cx="141190" cy="139282"/>
            </a:xfrm>
            <a:custGeom>
              <a:avLst/>
              <a:gdLst>
                <a:gd name="T0" fmla="*/ 74 w 74"/>
                <a:gd name="T1" fmla="*/ 40 h 73"/>
                <a:gd name="T2" fmla="*/ 40 w 74"/>
                <a:gd name="T3" fmla="*/ 0 h 73"/>
                <a:gd name="T4" fmla="*/ 0 w 74"/>
                <a:gd name="T5" fmla="*/ 40 h 73"/>
                <a:gd name="T6" fmla="*/ 33 w 74"/>
                <a:gd name="T7" fmla="*/ 73 h 73"/>
                <a:gd name="T8" fmla="*/ 74 w 74"/>
                <a:gd name="T9" fmla="*/ 4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3">
                  <a:moveTo>
                    <a:pt x="74" y="40"/>
                  </a:moveTo>
                  <a:lnTo>
                    <a:pt x="40" y="0"/>
                  </a:lnTo>
                  <a:lnTo>
                    <a:pt x="0" y="40"/>
                  </a:lnTo>
                  <a:lnTo>
                    <a:pt x="33" y="73"/>
                  </a:lnTo>
                  <a:lnTo>
                    <a:pt x="74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0E69943B-5E38-49DC-9CFD-9AF961221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4216" y="3683369"/>
              <a:ext cx="141190" cy="152638"/>
            </a:xfrm>
            <a:custGeom>
              <a:avLst/>
              <a:gdLst>
                <a:gd name="T0" fmla="*/ 74 w 74"/>
                <a:gd name="T1" fmla="*/ 33 h 80"/>
                <a:gd name="T2" fmla="*/ 27 w 74"/>
                <a:gd name="T3" fmla="*/ 0 h 80"/>
                <a:gd name="T4" fmla="*/ 0 w 74"/>
                <a:gd name="T5" fmla="*/ 47 h 80"/>
                <a:gd name="T6" fmla="*/ 40 w 74"/>
                <a:gd name="T7" fmla="*/ 80 h 80"/>
                <a:gd name="T8" fmla="*/ 74 w 74"/>
                <a:gd name="T9" fmla="*/ 3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80">
                  <a:moveTo>
                    <a:pt x="74" y="33"/>
                  </a:moveTo>
                  <a:lnTo>
                    <a:pt x="27" y="0"/>
                  </a:lnTo>
                  <a:lnTo>
                    <a:pt x="0" y="47"/>
                  </a:lnTo>
                  <a:lnTo>
                    <a:pt x="40" y="80"/>
                  </a:lnTo>
                  <a:lnTo>
                    <a:pt x="74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B5B4E0C0-39D4-4A77-80F2-D9DBA703B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8290" y="3925680"/>
              <a:ext cx="139282" cy="139282"/>
            </a:xfrm>
            <a:custGeom>
              <a:avLst/>
              <a:gdLst>
                <a:gd name="T0" fmla="*/ 73 w 73"/>
                <a:gd name="T1" fmla="*/ 20 h 73"/>
                <a:gd name="T2" fmla="*/ 20 w 73"/>
                <a:gd name="T3" fmla="*/ 0 h 73"/>
                <a:gd name="T4" fmla="*/ 0 w 73"/>
                <a:gd name="T5" fmla="*/ 53 h 73"/>
                <a:gd name="T6" fmla="*/ 46 w 73"/>
                <a:gd name="T7" fmla="*/ 73 h 73"/>
                <a:gd name="T8" fmla="*/ 73 w 73"/>
                <a:gd name="T9" fmla="*/ 2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3">
                  <a:moveTo>
                    <a:pt x="73" y="20"/>
                  </a:moveTo>
                  <a:lnTo>
                    <a:pt x="20" y="0"/>
                  </a:lnTo>
                  <a:lnTo>
                    <a:pt x="0" y="53"/>
                  </a:lnTo>
                  <a:lnTo>
                    <a:pt x="46" y="73"/>
                  </a:lnTo>
                  <a:lnTo>
                    <a:pt x="73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D6855C6E-B534-403D-AAAC-752300832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8248" y="5415806"/>
              <a:ext cx="141190" cy="141190"/>
            </a:xfrm>
            <a:custGeom>
              <a:avLst/>
              <a:gdLst>
                <a:gd name="T0" fmla="*/ 0 w 74"/>
                <a:gd name="T1" fmla="*/ 40 h 74"/>
                <a:gd name="T2" fmla="*/ 34 w 74"/>
                <a:gd name="T3" fmla="*/ 74 h 74"/>
                <a:gd name="T4" fmla="*/ 74 w 74"/>
                <a:gd name="T5" fmla="*/ 34 h 74"/>
                <a:gd name="T6" fmla="*/ 40 w 74"/>
                <a:gd name="T7" fmla="*/ 0 h 74"/>
                <a:gd name="T8" fmla="*/ 0 w 74"/>
                <a:gd name="T9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0" y="40"/>
                  </a:moveTo>
                  <a:lnTo>
                    <a:pt x="34" y="74"/>
                  </a:lnTo>
                  <a:lnTo>
                    <a:pt x="74" y="34"/>
                  </a:lnTo>
                  <a:lnTo>
                    <a:pt x="40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C4C9CA4F-C07A-449B-9B3F-6E7E64E31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4242" y="5211653"/>
              <a:ext cx="141190" cy="141190"/>
            </a:xfrm>
            <a:custGeom>
              <a:avLst/>
              <a:gdLst>
                <a:gd name="T0" fmla="*/ 0 w 74"/>
                <a:gd name="T1" fmla="*/ 47 h 74"/>
                <a:gd name="T2" fmla="*/ 47 w 74"/>
                <a:gd name="T3" fmla="*/ 74 h 74"/>
                <a:gd name="T4" fmla="*/ 74 w 74"/>
                <a:gd name="T5" fmla="*/ 27 h 74"/>
                <a:gd name="T6" fmla="*/ 33 w 74"/>
                <a:gd name="T7" fmla="*/ 0 h 74"/>
                <a:gd name="T8" fmla="*/ 0 w 74"/>
                <a:gd name="T9" fmla="*/ 4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0" y="47"/>
                  </a:moveTo>
                  <a:lnTo>
                    <a:pt x="47" y="74"/>
                  </a:lnTo>
                  <a:lnTo>
                    <a:pt x="74" y="27"/>
                  </a:lnTo>
                  <a:lnTo>
                    <a:pt x="33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A5C21184-B17A-42D6-A042-82D071B50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2075" y="4969341"/>
              <a:ext cx="139282" cy="141190"/>
            </a:xfrm>
            <a:custGeom>
              <a:avLst/>
              <a:gdLst>
                <a:gd name="T0" fmla="*/ 0 w 73"/>
                <a:gd name="T1" fmla="*/ 54 h 74"/>
                <a:gd name="T2" fmla="*/ 53 w 73"/>
                <a:gd name="T3" fmla="*/ 74 h 74"/>
                <a:gd name="T4" fmla="*/ 73 w 73"/>
                <a:gd name="T5" fmla="*/ 20 h 74"/>
                <a:gd name="T6" fmla="*/ 27 w 73"/>
                <a:gd name="T7" fmla="*/ 0 h 74"/>
                <a:gd name="T8" fmla="*/ 0 w 73"/>
                <a:gd name="T9" fmla="*/ 5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0" y="54"/>
                  </a:moveTo>
                  <a:lnTo>
                    <a:pt x="53" y="74"/>
                  </a:lnTo>
                  <a:lnTo>
                    <a:pt x="73" y="20"/>
                  </a:lnTo>
                  <a:lnTo>
                    <a:pt x="27" y="0"/>
                  </a:ln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0274CDF-4054-4E83-BF9A-EE3A3F2BC47E}"/>
              </a:ext>
            </a:extLst>
          </p:cNvPr>
          <p:cNvSpPr txBox="1"/>
          <p:nvPr userDrawn="1"/>
        </p:nvSpPr>
        <p:spPr>
          <a:xfrm>
            <a:off x="1512954" y="1615527"/>
            <a:ext cx="140036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99D9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27A6D30-0637-45F5-891B-7FCFF6B37CBB}"/>
              </a:ext>
            </a:extLst>
          </p:cNvPr>
          <p:cNvSpPr txBox="1"/>
          <p:nvPr userDrawn="1"/>
        </p:nvSpPr>
        <p:spPr>
          <a:xfrm>
            <a:off x="1538369" y="3448249"/>
            <a:ext cx="140036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ADB5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C584A7-45FD-4EC8-A03B-AA653ADA7F6B}"/>
              </a:ext>
            </a:extLst>
          </p:cNvPr>
          <p:cNvSpPr txBox="1"/>
          <p:nvPr userDrawn="1"/>
        </p:nvSpPr>
        <p:spPr>
          <a:xfrm>
            <a:off x="1578339" y="5233772"/>
            <a:ext cx="140036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3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88B9493-48F1-4D6B-BC2C-703D9FC4E243}"/>
              </a:ext>
            </a:extLst>
          </p:cNvPr>
          <p:cNvGrpSpPr/>
          <p:nvPr userDrawn="1"/>
        </p:nvGrpSpPr>
        <p:grpSpPr>
          <a:xfrm>
            <a:off x="3042810" y="3108057"/>
            <a:ext cx="8517819" cy="1792997"/>
            <a:chOff x="3042810" y="3108057"/>
            <a:chExt cx="28672945" cy="179299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E6F4812-7080-456A-9EFE-C5779FEF4F02}"/>
                </a:ext>
              </a:extLst>
            </p:cNvPr>
            <p:cNvCxnSpPr>
              <a:cxnSpLocks/>
            </p:cNvCxnSpPr>
            <p:nvPr/>
          </p:nvCxnSpPr>
          <p:spPr>
            <a:xfrm>
              <a:off x="3042810" y="4901054"/>
              <a:ext cx="28672945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0B25ED4-1F08-4E5B-BE46-C2F9AF86EA0F}"/>
                </a:ext>
              </a:extLst>
            </p:cNvPr>
            <p:cNvCxnSpPr>
              <a:cxnSpLocks/>
            </p:cNvCxnSpPr>
            <p:nvPr/>
          </p:nvCxnSpPr>
          <p:spPr>
            <a:xfrm>
              <a:off x="3042810" y="3108057"/>
              <a:ext cx="28672945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Subtitle 2">
            <a:extLst>
              <a:ext uri="{FF2B5EF4-FFF2-40B4-BE49-F238E27FC236}">
                <a16:creationId xmlns:a16="http://schemas.microsoft.com/office/drawing/2014/main" id="{E8F0CC94-8131-4BE9-8FB7-2CBB555E68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65143" y="1340775"/>
            <a:ext cx="4632247" cy="165926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edit, lorem ipsum </a:t>
            </a:r>
            <a:r>
              <a:rPr lang="en-US" dirty="0" err="1"/>
              <a:t>asd</a:t>
            </a:r>
            <a:r>
              <a:rPr lang="en-US" dirty="0"/>
              <a:t> </a:t>
            </a:r>
            <a:r>
              <a:rPr lang="en-US" dirty="0" err="1"/>
              <a:t>asdsa</a:t>
            </a:r>
            <a:r>
              <a:rPr lang="en-US" dirty="0"/>
              <a:t> </a:t>
            </a:r>
            <a:r>
              <a:rPr lang="en-US" dirty="0" err="1"/>
              <a:t>kjad</a:t>
            </a:r>
            <a:r>
              <a:rPr lang="en-US" dirty="0"/>
              <a:t> </a:t>
            </a:r>
            <a:r>
              <a:rPr lang="en-US" dirty="0" err="1"/>
              <a:t>awkddss</a:t>
            </a:r>
            <a:r>
              <a:rPr lang="en-US" dirty="0"/>
              <a:t> 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219B448E-9051-4D08-9867-0EA7F46271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28127" y="1336893"/>
            <a:ext cx="2811463" cy="1659261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kumimoji="0" lang="en-US" sz="2800" b="1" i="0" u="none" strike="noStrike" kern="1200" cap="none" spc="0" normalizeH="0" baseline="0" dirty="0" smtClean="0">
                <a:ln>
                  <a:noFill/>
                </a:ln>
                <a:solidFill>
                  <a:srgbClr val="0099D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309D14B7-BCD3-4170-9DEF-219D238D3B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47463" y="3161823"/>
            <a:ext cx="2811463" cy="1659261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kumimoji="0" lang="en-US" sz="2800" b="1" i="0" u="none" strike="noStrike" kern="1200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CFDE15CE-E005-4927-8348-28D3ED7D30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66846" y="3157972"/>
            <a:ext cx="4630544" cy="1659262"/>
          </a:xfr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54">
            <a:extLst>
              <a:ext uri="{FF2B5EF4-FFF2-40B4-BE49-F238E27FC236}">
                <a16:creationId xmlns:a16="http://schemas.microsoft.com/office/drawing/2014/main" id="{19D7480E-4AA8-4679-AFA6-FFBD751D4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8127" y="5038640"/>
            <a:ext cx="2811463" cy="1659261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kumimoji="0" lang="en-US" sz="2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58">
            <a:extLst>
              <a:ext uri="{FF2B5EF4-FFF2-40B4-BE49-F238E27FC236}">
                <a16:creationId xmlns:a16="http://schemas.microsoft.com/office/drawing/2014/main" id="{CE5E87B9-FA63-40DC-A554-16CFADB919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47510" y="5034789"/>
            <a:ext cx="4630544" cy="1659262"/>
          </a:xfr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3685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F8E25F3-B0F0-47A0-B1C4-D1528DDF38E3}"/>
              </a:ext>
            </a:extLst>
          </p:cNvPr>
          <p:cNvGrpSpPr/>
          <p:nvPr userDrawn="1"/>
        </p:nvGrpSpPr>
        <p:grpSpPr>
          <a:xfrm>
            <a:off x="662214" y="1515291"/>
            <a:ext cx="1628128" cy="1628128"/>
            <a:chOff x="-2521643" y="2291773"/>
            <a:chExt cx="1628128" cy="162812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4883E27-D139-48ED-8BFC-9047D222F1AD}"/>
                </a:ext>
              </a:extLst>
            </p:cNvPr>
            <p:cNvSpPr/>
            <p:nvPr userDrawn="1"/>
          </p:nvSpPr>
          <p:spPr>
            <a:xfrm>
              <a:off x="-2521643" y="2291773"/>
              <a:ext cx="1628128" cy="1628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B542911-67D0-4798-9CEF-D510CFE8A02E}"/>
                </a:ext>
              </a:extLst>
            </p:cNvPr>
            <p:cNvGrpSpPr/>
            <p:nvPr userDrawn="1"/>
          </p:nvGrpSpPr>
          <p:grpSpPr>
            <a:xfrm>
              <a:off x="-2391919" y="2435105"/>
              <a:ext cx="1349463" cy="1350366"/>
              <a:chOff x="12878616" y="3084266"/>
              <a:chExt cx="2852416" cy="2854324"/>
            </a:xfrm>
            <a:solidFill>
              <a:schemeClr val="bg1"/>
            </a:solidFill>
          </p:grpSpPr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728BF73F-9AFA-401A-A147-555848122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4362" y="3084266"/>
                <a:ext cx="2266670" cy="1797308"/>
              </a:xfrm>
              <a:custGeom>
                <a:avLst/>
                <a:gdLst>
                  <a:gd name="T0" fmla="*/ 66 w 178"/>
                  <a:gd name="T1" fmla="*/ 1 h 141"/>
                  <a:gd name="T2" fmla="*/ 20 w 178"/>
                  <a:gd name="T3" fmla="*/ 11 h 141"/>
                  <a:gd name="T4" fmla="*/ 11 w 178"/>
                  <a:gd name="T5" fmla="*/ 0 h 141"/>
                  <a:gd name="T6" fmla="*/ 0 w 178"/>
                  <a:gd name="T7" fmla="*/ 30 h 141"/>
                  <a:gd name="T8" fmla="*/ 32 w 178"/>
                  <a:gd name="T9" fmla="*/ 27 h 141"/>
                  <a:gd name="T10" fmla="*/ 25 w 178"/>
                  <a:gd name="T11" fmla="*/ 18 h 141"/>
                  <a:gd name="T12" fmla="*/ 66 w 178"/>
                  <a:gd name="T13" fmla="*/ 9 h 141"/>
                  <a:gd name="T14" fmla="*/ 170 w 178"/>
                  <a:gd name="T15" fmla="*/ 113 h 141"/>
                  <a:gd name="T16" fmla="*/ 167 w 178"/>
                  <a:gd name="T17" fmla="*/ 139 h 141"/>
                  <a:gd name="T18" fmla="*/ 174 w 178"/>
                  <a:gd name="T19" fmla="*/ 141 h 141"/>
                  <a:gd name="T20" fmla="*/ 178 w 178"/>
                  <a:gd name="T21" fmla="*/ 113 h 141"/>
                  <a:gd name="T22" fmla="*/ 66 w 178"/>
                  <a:gd name="T23" fmla="*/ 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8" h="141">
                    <a:moveTo>
                      <a:pt x="66" y="1"/>
                    </a:moveTo>
                    <a:cubicBezTo>
                      <a:pt x="50" y="1"/>
                      <a:pt x="34" y="5"/>
                      <a:pt x="20" y="1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38" y="12"/>
                      <a:pt x="52" y="9"/>
                      <a:pt x="66" y="9"/>
                    </a:cubicBezTo>
                    <a:cubicBezTo>
                      <a:pt x="123" y="9"/>
                      <a:pt x="170" y="56"/>
                      <a:pt x="170" y="113"/>
                    </a:cubicBezTo>
                    <a:cubicBezTo>
                      <a:pt x="170" y="122"/>
                      <a:pt x="169" y="131"/>
                      <a:pt x="167" y="139"/>
                    </a:cubicBezTo>
                    <a:cubicBezTo>
                      <a:pt x="174" y="141"/>
                      <a:pt x="174" y="141"/>
                      <a:pt x="174" y="141"/>
                    </a:cubicBezTo>
                    <a:cubicBezTo>
                      <a:pt x="177" y="132"/>
                      <a:pt x="178" y="122"/>
                      <a:pt x="178" y="113"/>
                    </a:cubicBezTo>
                    <a:cubicBezTo>
                      <a:pt x="178" y="51"/>
                      <a:pt x="128" y="1"/>
                      <a:pt x="6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id="{0F5BA8FB-0FCF-4554-B4B2-48FD5EF6C2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78616" y="4116477"/>
                <a:ext cx="2291474" cy="1822113"/>
              </a:xfrm>
              <a:custGeom>
                <a:avLst/>
                <a:gdLst>
                  <a:gd name="T0" fmla="*/ 156 w 180"/>
                  <a:gd name="T1" fmla="*/ 125 h 143"/>
                  <a:gd name="T2" fmla="*/ 112 w 180"/>
                  <a:gd name="T3" fmla="*/ 135 h 143"/>
                  <a:gd name="T4" fmla="*/ 8 w 180"/>
                  <a:gd name="T5" fmla="*/ 32 h 143"/>
                  <a:gd name="T6" fmla="*/ 12 w 180"/>
                  <a:gd name="T7" fmla="*/ 3 h 143"/>
                  <a:gd name="T8" fmla="*/ 5 w 180"/>
                  <a:gd name="T9" fmla="*/ 0 h 143"/>
                  <a:gd name="T10" fmla="*/ 0 w 180"/>
                  <a:gd name="T11" fmla="*/ 32 h 143"/>
                  <a:gd name="T12" fmla="*/ 112 w 180"/>
                  <a:gd name="T13" fmla="*/ 143 h 143"/>
                  <a:gd name="T14" fmla="*/ 160 w 180"/>
                  <a:gd name="T15" fmla="*/ 132 h 143"/>
                  <a:gd name="T16" fmla="*/ 167 w 180"/>
                  <a:gd name="T17" fmla="*/ 142 h 143"/>
                  <a:gd name="T18" fmla="*/ 180 w 180"/>
                  <a:gd name="T19" fmla="*/ 113 h 143"/>
                  <a:gd name="T20" fmla="*/ 148 w 180"/>
                  <a:gd name="T21" fmla="*/ 113 h 143"/>
                  <a:gd name="T22" fmla="*/ 156 w 180"/>
                  <a:gd name="T23" fmla="*/ 12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0" h="143">
                    <a:moveTo>
                      <a:pt x="156" y="125"/>
                    </a:moveTo>
                    <a:cubicBezTo>
                      <a:pt x="142" y="132"/>
                      <a:pt x="127" y="135"/>
                      <a:pt x="112" y="135"/>
                    </a:cubicBezTo>
                    <a:cubicBezTo>
                      <a:pt x="55" y="135"/>
                      <a:pt x="8" y="89"/>
                      <a:pt x="8" y="32"/>
                    </a:cubicBezTo>
                    <a:cubicBezTo>
                      <a:pt x="8" y="22"/>
                      <a:pt x="9" y="12"/>
                      <a:pt x="12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0"/>
                      <a:pt x="0" y="21"/>
                      <a:pt x="0" y="32"/>
                    </a:cubicBezTo>
                    <a:cubicBezTo>
                      <a:pt x="0" y="93"/>
                      <a:pt x="50" y="143"/>
                      <a:pt x="112" y="143"/>
                    </a:cubicBezTo>
                    <a:cubicBezTo>
                      <a:pt x="129" y="143"/>
                      <a:pt x="145" y="139"/>
                      <a:pt x="160" y="132"/>
                    </a:cubicBezTo>
                    <a:cubicBezTo>
                      <a:pt x="167" y="142"/>
                      <a:pt x="167" y="142"/>
                      <a:pt x="167" y="142"/>
                    </a:cubicBezTo>
                    <a:cubicBezTo>
                      <a:pt x="180" y="113"/>
                      <a:pt x="180" y="113"/>
                      <a:pt x="180" y="113"/>
                    </a:cubicBezTo>
                    <a:cubicBezTo>
                      <a:pt x="148" y="113"/>
                      <a:pt x="148" y="113"/>
                      <a:pt x="148" y="113"/>
                    </a:cubicBezTo>
                    <a:lnTo>
                      <a:pt x="156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21" name="Freeform 9">
                <a:extLst>
                  <a:ext uri="{FF2B5EF4-FFF2-40B4-BE49-F238E27FC236}">
                    <a16:creationId xmlns:a16="http://schemas.microsoft.com/office/drawing/2014/main" id="{A4F0A58F-8570-4B82-A453-67FAA39BD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60210" y="3479215"/>
                <a:ext cx="141190" cy="139282"/>
              </a:xfrm>
              <a:custGeom>
                <a:avLst/>
                <a:gdLst>
                  <a:gd name="T0" fmla="*/ 74 w 74"/>
                  <a:gd name="T1" fmla="*/ 40 h 73"/>
                  <a:gd name="T2" fmla="*/ 40 w 74"/>
                  <a:gd name="T3" fmla="*/ 0 h 73"/>
                  <a:gd name="T4" fmla="*/ 0 w 74"/>
                  <a:gd name="T5" fmla="*/ 40 h 73"/>
                  <a:gd name="T6" fmla="*/ 33 w 74"/>
                  <a:gd name="T7" fmla="*/ 73 h 73"/>
                  <a:gd name="T8" fmla="*/ 74 w 74"/>
                  <a:gd name="T9" fmla="*/ 4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3">
                    <a:moveTo>
                      <a:pt x="74" y="40"/>
                    </a:moveTo>
                    <a:lnTo>
                      <a:pt x="40" y="0"/>
                    </a:lnTo>
                    <a:lnTo>
                      <a:pt x="0" y="40"/>
                    </a:lnTo>
                    <a:lnTo>
                      <a:pt x="33" y="73"/>
                    </a:lnTo>
                    <a:lnTo>
                      <a:pt x="74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22" name="Freeform 10">
                <a:extLst>
                  <a:ext uri="{FF2B5EF4-FFF2-40B4-BE49-F238E27FC236}">
                    <a16:creationId xmlns:a16="http://schemas.microsoft.com/office/drawing/2014/main" id="{18096D24-4143-4D16-BBFA-F43AA2E18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4216" y="3683369"/>
                <a:ext cx="141190" cy="152638"/>
              </a:xfrm>
              <a:custGeom>
                <a:avLst/>
                <a:gdLst>
                  <a:gd name="T0" fmla="*/ 74 w 74"/>
                  <a:gd name="T1" fmla="*/ 33 h 80"/>
                  <a:gd name="T2" fmla="*/ 27 w 74"/>
                  <a:gd name="T3" fmla="*/ 0 h 80"/>
                  <a:gd name="T4" fmla="*/ 0 w 74"/>
                  <a:gd name="T5" fmla="*/ 47 h 80"/>
                  <a:gd name="T6" fmla="*/ 40 w 74"/>
                  <a:gd name="T7" fmla="*/ 80 h 80"/>
                  <a:gd name="T8" fmla="*/ 74 w 74"/>
                  <a:gd name="T9" fmla="*/ 3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80">
                    <a:moveTo>
                      <a:pt x="74" y="33"/>
                    </a:moveTo>
                    <a:lnTo>
                      <a:pt x="27" y="0"/>
                    </a:lnTo>
                    <a:lnTo>
                      <a:pt x="0" y="47"/>
                    </a:lnTo>
                    <a:lnTo>
                      <a:pt x="40" y="80"/>
                    </a:lnTo>
                    <a:lnTo>
                      <a:pt x="74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23" name="Freeform 11">
                <a:extLst>
                  <a:ext uri="{FF2B5EF4-FFF2-40B4-BE49-F238E27FC236}">
                    <a16:creationId xmlns:a16="http://schemas.microsoft.com/office/drawing/2014/main" id="{7C7AC3E2-C972-43A1-8C96-021CC0DFF5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8290" y="3925680"/>
                <a:ext cx="139282" cy="139282"/>
              </a:xfrm>
              <a:custGeom>
                <a:avLst/>
                <a:gdLst>
                  <a:gd name="T0" fmla="*/ 73 w 73"/>
                  <a:gd name="T1" fmla="*/ 20 h 73"/>
                  <a:gd name="T2" fmla="*/ 20 w 73"/>
                  <a:gd name="T3" fmla="*/ 0 h 73"/>
                  <a:gd name="T4" fmla="*/ 0 w 73"/>
                  <a:gd name="T5" fmla="*/ 53 h 73"/>
                  <a:gd name="T6" fmla="*/ 46 w 73"/>
                  <a:gd name="T7" fmla="*/ 73 h 73"/>
                  <a:gd name="T8" fmla="*/ 73 w 73"/>
                  <a:gd name="T9" fmla="*/ 2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73" y="20"/>
                    </a:moveTo>
                    <a:lnTo>
                      <a:pt x="20" y="0"/>
                    </a:lnTo>
                    <a:lnTo>
                      <a:pt x="0" y="53"/>
                    </a:lnTo>
                    <a:lnTo>
                      <a:pt x="46" y="73"/>
                    </a:lnTo>
                    <a:lnTo>
                      <a:pt x="7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24" name="Freeform 12">
                <a:extLst>
                  <a:ext uri="{FF2B5EF4-FFF2-40B4-BE49-F238E27FC236}">
                    <a16:creationId xmlns:a16="http://schemas.microsoft.com/office/drawing/2014/main" id="{24E35114-C63C-4C70-ACA2-A272ABE66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08248" y="5415806"/>
                <a:ext cx="141190" cy="141190"/>
              </a:xfrm>
              <a:custGeom>
                <a:avLst/>
                <a:gdLst>
                  <a:gd name="T0" fmla="*/ 0 w 74"/>
                  <a:gd name="T1" fmla="*/ 40 h 74"/>
                  <a:gd name="T2" fmla="*/ 34 w 74"/>
                  <a:gd name="T3" fmla="*/ 74 h 74"/>
                  <a:gd name="T4" fmla="*/ 74 w 74"/>
                  <a:gd name="T5" fmla="*/ 34 h 74"/>
                  <a:gd name="T6" fmla="*/ 40 w 74"/>
                  <a:gd name="T7" fmla="*/ 0 h 74"/>
                  <a:gd name="T8" fmla="*/ 0 w 74"/>
                  <a:gd name="T9" fmla="*/ 4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4">
                    <a:moveTo>
                      <a:pt x="0" y="40"/>
                    </a:moveTo>
                    <a:lnTo>
                      <a:pt x="34" y="74"/>
                    </a:lnTo>
                    <a:lnTo>
                      <a:pt x="74" y="34"/>
                    </a:lnTo>
                    <a:lnTo>
                      <a:pt x="40" y="0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25" name="Freeform 13">
                <a:extLst>
                  <a:ext uri="{FF2B5EF4-FFF2-40B4-BE49-F238E27FC236}">
                    <a16:creationId xmlns:a16="http://schemas.microsoft.com/office/drawing/2014/main" id="{5DDB933A-CD36-4004-A6E9-9EEA3F897F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74242" y="5211653"/>
                <a:ext cx="141190" cy="141190"/>
              </a:xfrm>
              <a:custGeom>
                <a:avLst/>
                <a:gdLst>
                  <a:gd name="T0" fmla="*/ 0 w 74"/>
                  <a:gd name="T1" fmla="*/ 47 h 74"/>
                  <a:gd name="T2" fmla="*/ 47 w 74"/>
                  <a:gd name="T3" fmla="*/ 74 h 74"/>
                  <a:gd name="T4" fmla="*/ 74 w 74"/>
                  <a:gd name="T5" fmla="*/ 27 h 74"/>
                  <a:gd name="T6" fmla="*/ 33 w 74"/>
                  <a:gd name="T7" fmla="*/ 0 h 74"/>
                  <a:gd name="T8" fmla="*/ 0 w 74"/>
                  <a:gd name="T9" fmla="*/ 4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4">
                    <a:moveTo>
                      <a:pt x="0" y="47"/>
                    </a:moveTo>
                    <a:lnTo>
                      <a:pt x="47" y="74"/>
                    </a:lnTo>
                    <a:lnTo>
                      <a:pt x="74" y="27"/>
                    </a:lnTo>
                    <a:lnTo>
                      <a:pt x="33" y="0"/>
                    </a:lnTo>
                    <a:lnTo>
                      <a:pt x="0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id="{8B260C26-EEC1-479F-B4AF-754CC1E76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2075" y="4969341"/>
                <a:ext cx="139282" cy="141190"/>
              </a:xfrm>
              <a:custGeom>
                <a:avLst/>
                <a:gdLst>
                  <a:gd name="T0" fmla="*/ 0 w 73"/>
                  <a:gd name="T1" fmla="*/ 54 h 74"/>
                  <a:gd name="T2" fmla="*/ 53 w 73"/>
                  <a:gd name="T3" fmla="*/ 74 h 74"/>
                  <a:gd name="T4" fmla="*/ 73 w 73"/>
                  <a:gd name="T5" fmla="*/ 20 h 74"/>
                  <a:gd name="T6" fmla="*/ 27 w 73"/>
                  <a:gd name="T7" fmla="*/ 0 h 74"/>
                  <a:gd name="T8" fmla="*/ 0 w 73"/>
                  <a:gd name="T9" fmla="*/ 5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4">
                    <a:moveTo>
                      <a:pt x="0" y="54"/>
                    </a:moveTo>
                    <a:lnTo>
                      <a:pt x="53" y="74"/>
                    </a:lnTo>
                    <a:lnTo>
                      <a:pt x="73" y="20"/>
                    </a:lnTo>
                    <a:lnTo>
                      <a:pt x="27" y="0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2B44365-A61B-41A2-A936-8CBC88DB193D}"/>
                </a:ext>
              </a:extLst>
            </p:cNvPr>
            <p:cNvSpPr txBox="1"/>
            <p:nvPr userDrawn="1"/>
          </p:nvSpPr>
          <p:spPr>
            <a:xfrm>
              <a:off x="-2432029" y="2562642"/>
              <a:ext cx="1400362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6EF3822-D984-416A-86BD-A03B323EBBBC}"/>
              </a:ext>
            </a:extLst>
          </p:cNvPr>
          <p:cNvCxnSpPr>
            <a:cxnSpLocks/>
          </p:cNvCxnSpPr>
          <p:nvPr/>
        </p:nvCxnSpPr>
        <p:spPr>
          <a:xfrm>
            <a:off x="6043749" y="1515291"/>
            <a:ext cx="0" cy="510757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19DCD2C-2B9A-46E4-AC9C-FFD2D5A9DD63}"/>
              </a:ext>
            </a:extLst>
          </p:cNvPr>
          <p:cNvCxnSpPr>
            <a:cxnSpLocks/>
          </p:cNvCxnSpPr>
          <p:nvPr userDrawn="1"/>
        </p:nvCxnSpPr>
        <p:spPr>
          <a:xfrm>
            <a:off x="9096103" y="1725341"/>
            <a:ext cx="0" cy="510757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87FE059-4003-4C69-B49D-0E7617017D52}"/>
              </a:ext>
            </a:extLst>
          </p:cNvPr>
          <p:cNvCxnSpPr>
            <a:cxnSpLocks/>
          </p:cNvCxnSpPr>
          <p:nvPr userDrawn="1"/>
        </p:nvCxnSpPr>
        <p:spPr>
          <a:xfrm>
            <a:off x="3030584" y="1515291"/>
            <a:ext cx="0" cy="510757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0F98C2F-46B6-4019-BE11-FF2921B8A3F1}"/>
              </a:ext>
            </a:extLst>
          </p:cNvPr>
          <p:cNvGrpSpPr/>
          <p:nvPr userDrawn="1"/>
        </p:nvGrpSpPr>
        <p:grpSpPr>
          <a:xfrm>
            <a:off x="3747557" y="1515291"/>
            <a:ext cx="1628128" cy="1628128"/>
            <a:chOff x="-2521643" y="2291773"/>
            <a:chExt cx="1628128" cy="1628128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457784A-70FC-49D9-8302-1993588BFE30}"/>
                </a:ext>
              </a:extLst>
            </p:cNvPr>
            <p:cNvSpPr/>
            <p:nvPr userDrawn="1"/>
          </p:nvSpPr>
          <p:spPr>
            <a:xfrm>
              <a:off x="-2521643" y="2291773"/>
              <a:ext cx="1628128" cy="1628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C833ED1-3548-4137-B526-6C9BDACEC468}"/>
                </a:ext>
              </a:extLst>
            </p:cNvPr>
            <p:cNvGrpSpPr/>
            <p:nvPr userDrawn="1"/>
          </p:nvGrpSpPr>
          <p:grpSpPr>
            <a:xfrm>
              <a:off x="-2391919" y="2435105"/>
              <a:ext cx="1349463" cy="1350366"/>
              <a:chOff x="12878616" y="3084266"/>
              <a:chExt cx="2852416" cy="2854324"/>
            </a:xfrm>
            <a:solidFill>
              <a:schemeClr val="bg1"/>
            </a:solidFill>
          </p:grpSpPr>
          <p:sp>
            <p:nvSpPr>
              <p:cNvPr id="62" name="Freeform 5">
                <a:extLst>
                  <a:ext uri="{FF2B5EF4-FFF2-40B4-BE49-F238E27FC236}">
                    <a16:creationId xmlns:a16="http://schemas.microsoft.com/office/drawing/2014/main" id="{E37BC838-2F80-4BD3-BB16-03A3C6611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4362" y="3084266"/>
                <a:ext cx="2266670" cy="1797308"/>
              </a:xfrm>
              <a:custGeom>
                <a:avLst/>
                <a:gdLst>
                  <a:gd name="T0" fmla="*/ 66 w 178"/>
                  <a:gd name="T1" fmla="*/ 1 h 141"/>
                  <a:gd name="T2" fmla="*/ 20 w 178"/>
                  <a:gd name="T3" fmla="*/ 11 h 141"/>
                  <a:gd name="T4" fmla="*/ 11 w 178"/>
                  <a:gd name="T5" fmla="*/ 0 h 141"/>
                  <a:gd name="T6" fmla="*/ 0 w 178"/>
                  <a:gd name="T7" fmla="*/ 30 h 141"/>
                  <a:gd name="T8" fmla="*/ 32 w 178"/>
                  <a:gd name="T9" fmla="*/ 27 h 141"/>
                  <a:gd name="T10" fmla="*/ 25 w 178"/>
                  <a:gd name="T11" fmla="*/ 18 h 141"/>
                  <a:gd name="T12" fmla="*/ 66 w 178"/>
                  <a:gd name="T13" fmla="*/ 9 h 141"/>
                  <a:gd name="T14" fmla="*/ 170 w 178"/>
                  <a:gd name="T15" fmla="*/ 113 h 141"/>
                  <a:gd name="T16" fmla="*/ 167 w 178"/>
                  <a:gd name="T17" fmla="*/ 139 h 141"/>
                  <a:gd name="T18" fmla="*/ 174 w 178"/>
                  <a:gd name="T19" fmla="*/ 141 h 141"/>
                  <a:gd name="T20" fmla="*/ 178 w 178"/>
                  <a:gd name="T21" fmla="*/ 113 h 141"/>
                  <a:gd name="T22" fmla="*/ 66 w 178"/>
                  <a:gd name="T23" fmla="*/ 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8" h="141">
                    <a:moveTo>
                      <a:pt x="66" y="1"/>
                    </a:moveTo>
                    <a:cubicBezTo>
                      <a:pt x="50" y="1"/>
                      <a:pt x="34" y="5"/>
                      <a:pt x="20" y="1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38" y="12"/>
                      <a:pt x="52" y="9"/>
                      <a:pt x="66" y="9"/>
                    </a:cubicBezTo>
                    <a:cubicBezTo>
                      <a:pt x="123" y="9"/>
                      <a:pt x="170" y="56"/>
                      <a:pt x="170" y="113"/>
                    </a:cubicBezTo>
                    <a:cubicBezTo>
                      <a:pt x="170" y="122"/>
                      <a:pt x="169" y="131"/>
                      <a:pt x="167" y="139"/>
                    </a:cubicBezTo>
                    <a:cubicBezTo>
                      <a:pt x="174" y="141"/>
                      <a:pt x="174" y="141"/>
                      <a:pt x="174" y="141"/>
                    </a:cubicBezTo>
                    <a:cubicBezTo>
                      <a:pt x="177" y="132"/>
                      <a:pt x="178" y="122"/>
                      <a:pt x="178" y="113"/>
                    </a:cubicBezTo>
                    <a:cubicBezTo>
                      <a:pt x="178" y="51"/>
                      <a:pt x="128" y="1"/>
                      <a:pt x="6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63" name="Freeform 8">
                <a:extLst>
                  <a:ext uri="{FF2B5EF4-FFF2-40B4-BE49-F238E27FC236}">
                    <a16:creationId xmlns:a16="http://schemas.microsoft.com/office/drawing/2014/main" id="{0033FB52-7420-46C3-B914-DDD6A1B6C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78616" y="4116477"/>
                <a:ext cx="2291474" cy="1822113"/>
              </a:xfrm>
              <a:custGeom>
                <a:avLst/>
                <a:gdLst>
                  <a:gd name="T0" fmla="*/ 156 w 180"/>
                  <a:gd name="T1" fmla="*/ 125 h 143"/>
                  <a:gd name="T2" fmla="*/ 112 w 180"/>
                  <a:gd name="T3" fmla="*/ 135 h 143"/>
                  <a:gd name="T4" fmla="*/ 8 w 180"/>
                  <a:gd name="T5" fmla="*/ 32 h 143"/>
                  <a:gd name="T6" fmla="*/ 12 w 180"/>
                  <a:gd name="T7" fmla="*/ 3 h 143"/>
                  <a:gd name="T8" fmla="*/ 5 w 180"/>
                  <a:gd name="T9" fmla="*/ 0 h 143"/>
                  <a:gd name="T10" fmla="*/ 0 w 180"/>
                  <a:gd name="T11" fmla="*/ 32 h 143"/>
                  <a:gd name="T12" fmla="*/ 112 w 180"/>
                  <a:gd name="T13" fmla="*/ 143 h 143"/>
                  <a:gd name="T14" fmla="*/ 160 w 180"/>
                  <a:gd name="T15" fmla="*/ 132 h 143"/>
                  <a:gd name="T16" fmla="*/ 167 w 180"/>
                  <a:gd name="T17" fmla="*/ 142 h 143"/>
                  <a:gd name="T18" fmla="*/ 180 w 180"/>
                  <a:gd name="T19" fmla="*/ 113 h 143"/>
                  <a:gd name="T20" fmla="*/ 148 w 180"/>
                  <a:gd name="T21" fmla="*/ 113 h 143"/>
                  <a:gd name="T22" fmla="*/ 156 w 180"/>
                  <a:gd name="T23" fmla="*/ 12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0" h="143">
                    <a:moveTo>
                      <a:pt x="156" y="125"/>
                    </a:moveTo>
                    <a:cubicBezTo>
                      <a:pt x="142" y="132"/>
                      <a:pt x="127" y="135"/>
                      <a:pt x="112" y="135"/>
                    </a:cubicBezTo>
                    <a:cubicBezTo>
                      <a:pt x="55" y="135"/>
                      <a:pt x="8" y="89"/>
                      <a:pt x="8" y="32"/>
                    </a:cubicBezTo>
                    <a:cubicBezTo>
                      <a:pt x="8" y="22"/>
                      <a:pt x="9" y="12"/>
                      <a:pt x="12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0"/>
                      <a:pt x="0" y="21"/>
                      <a:pt x="0" y="32"/>
                    </a:cubicBezTo>
                    <a:cubicBezTo>
                      <a:pt x="0" y="93"/>
                      <a:pt x="50" y="143"/>
                      <a:pt x="112" y="143"/>
                    </a:cubicBezTo>
                    <a:cubicBezTo>
                      <a:pt x="129" y="143"/>
                      <a:pt x="145" y="139"/>
                      <a:pt x="160" y="132"/>
                    </a:cubicBezTo>
                    <a:cubicBezTo>
                      <a:pt x="167" y="142"/>
                      <a:pt x="167" y="142"/>
                      <a:pt x="167" y="142"/>
                    </a:cubicBezTo>
                    <a:cubicBezTo>
                      <a:pt x="180" y="113"/>
                      <a:pt x="180" y="113"/>
                      <a:pt x="180" y="113"/>
                    </a:cubicBezTo>
                    <a:cubicBezTo>
                      <a:pt x="148" y="113"/>
                      <a:pt x="148" y="113"/>
                      <a:pt x="148" y="113"/>
                    </a:cubicBezTo>
                    <a:lnTo>
                      <a:pt x="156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64" name="Freeform 9">
                <a:extLst>
                  <a:ext uri="{FF2B5EF4-FFF2-40B4-BE49-F238E27FC236}">
                    <a16:creationId xmlns:a16="http://schemas.microsoft.com/office/drawing/2014/main" id="{897817BC-893C-4510-8B72-F52AE8FF0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60210" y="3479215"/>
                <a:ext cx="141190" cy="139282"/>
              </a:xfrm>
              <a:custGeom>
                <a:avLst/>
                <a:gdLst>
                  <a:gd name="T0" fmla="*/ 74 w 74"/>
                  <a:gd name="T1" fmla="*/ 40 h 73"/>
                  <a:gd name="T2" fmla="*/ 40 w 74"/>
                  <a:gd name="T3" fmla="*/ 0 h 73"/>
                  <a:gd name="T4" fmla="*/ 0 w 74"/>
                  <a:gd name="T5" fmla="*/ 40 h 73"/>
                  <a:gd name="T6" fmla="*/ 33 w 74"/>
                  <a:gd name="T7" fmla="*/ 73 h 73"/>
                  <a:gd name="T8" fmla="*/ 74 w 74"/>
                  <a:gd name="T9" fmla="*/ 4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3">
                    <a:moveTo>
                      <a:pt x="74" y="40"/>
                    </a:moveTo>
                    <a:lnTo>
                      <a:pt x="40" y="0"/>
                    </a:lnTo>
                    <a:lnTo>
                      <a:pt x="0" y="40"/>
                    </a:lnTo>
                    <a:lnTo>
                      <a:pt x="33" y="73"/>
                    </a:lnTo>
                    <a:lnTo>
                      <a:pt x="74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65" name="Freeform 10">
                <a:extLst>
                  <a:ext uri="{FF2B5EF4-FFF2-40B4-BE49-F238E27FC236}">
                    <a16:creationId xmlns:a16="http://schemas.microsoft.com/office/drawing/2014/main" id="{4C8B0233-4ED3-4C07-A7BD-E244F5578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4216" y="3683369"/>
                <a:ext cx="141190" cy="152638"/>
              </a:xfrm>
              <a:custGeom>
                <a:avLst/>
                <a:gdLst>
                  <a:gd name="T0" fmla="*/ 74 w 74"/>
                  <a:gd name="T1" fmla="*/ 33 h 80"/>
                  <a:gd name="T2" fmla="*/ 27 w 74"/>
                  <a:gd name="T3" fmla="*/ 0 h 80"/>
                  <a:gd name="T4" fmla="*/ 0 w 74"/>
                  <a:gd name="T5" fmla="*/ 47 h 80"/>
                  <a:gd name="T6" fmla="*/ 40 w 74"/>
                  <a:gd name="T7" fmla="*/ 80 h 80"/>
                  <a:gd name="T8" fmla="*/ 74 w 74"/>
                  <a:gd name="T9" fmla="*/ 3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80">
                    <a:moveTo>
                      <a:pt x="74" y="33"/>
                    </a:moveTo>
                    <a:lnTo>
                      <a:pt x="27" y="0"/>
                    </a:lnTo>
                    <a:lnTo>
                      <a:pt x="0" y="47"/>
                    </a:lnTo>
                    <a:lnTo>
                      <a:pt x="40" y="80"/>
                    </a:lnTo>
                    <a:lnTo>
                      <a:pt x="74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66" name="Freeform 11">
                <a:extLst>
                  <a:ext uri="{FF2B5EF4-FFF2-40B4-BE49-F238E27FC236}">
                    <a16:creationId xmlns:a16="http://schemas.microsoft.com/office/drawing/2014/main" id="{7C33F00C-AF5F-4B26-AD47-83D7D01BA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8290" y="3925680"/>
                <a:ext cx="139282" cy="139282"/>
              </a:xfrm>
              <a:custGeom>
                <a:avLst/>
                <a:gdLst>
                  <a:gd name="T0" fmla="*/ 73 w 73"/>
                  <a:gd name="T1" fmla="*/ 20 h 73"/>
                  <a:gd name="T2" fmla="*/ 20 w 73"/>
                  <a:gd name="T3" fmla="*/ 0 h 73"/>
                  <a:gd name="T4" fmla="*/ 0 w 73"/>
                  <a:gd name="T5" fmla="*/ 53 h 73"/>
                  <a:gd name="T6" fmla="*/ 46 w 73"/>
                  <a:gd name="T7" fmla="*/ 73 h 73"/>
                  <a:gd name="T8" fmla="*/ 73 w 73"/>
                  <a:gd name="T9" fmla="*/ 2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73" y="20"/>
                    </a:moveTo>
                    <a:lnTo>
                      <a:pt x="20" y="0"/>
                    </a:lnTo>
                    <a:lnTo>
                      <a:pt x="0" y="53"/>
                    </a:lnTo>
                    <a:lnTo>
                      <a:pt x="46" y="73"/>
                    </a:lnTo>
                    <a:lnTo>
                      <a:pt x="7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67" name="Freeform 12">
                <a:extLst>
                  <a:ext uri="{FF2B5EF4-FFF2-40B4-BE49-F238E27FC236}">
                    <a16:creationId xmlns:a16="http://schemas.microsoft.com/office/drawing/2014/main" id="{C47A9849-F482-49FC-8E11-6CF1E6365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08248" y="5415806"/>
                <a:ext cx="141190" cy="141190"/>
              </a:xfrm>
              <a:custGeom>
                <a:avLst/>
                <a:gdLst>
                  <a:gd name="T0" fmla="*/ 0 w 74"/>
                  <a:gd name="T1" fmla="*/ 40 h 74"/>
                  <a:gd name="T2" fmla="*/ 34 w 74"/>
                  <a:gd name="T3" fmla="*/ 74 h 74"/>
                  <a:gd name="T4" fmla="*/ 74 w 74"/>
                  <a:gd name="T5" fmla="*/ 34 h 74"/>
                  <a:gd name="T6" fmla="*/ 40 w 74"/>
                  <a:gd name="T7" fmla="*/ 0 h 74"/>
                  <a:gd name="T8" fmla="*/ 0 w 74"/>
                  <a:gd name="T9" fmla="*/ 4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4">
                    <a:moveTo>
                      <a:pt x="0" y="40"/>
                    </a:moveTo>
                    <a:lnTo>
                      <a:pt x="34" y="74"/>
                    </a:lnTo>
                    <a:lnTo>
                      <a:pt x="74" y="34"/>
                    </a:lnTo>
                    <a:lnTo>
                      <a:pt x="40" y="0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68" name="Freeform 13">
                <a:extLst>
                  <a:ext uri="{FF2B5EF4-FFF2-40B4-BE49-F238E27FC236}">
                    <a16:creationId xmlns:a16="http://schemas.microsoft.com/office/drawing/2014/main" id="{28D9AD86-033D-4F4E-A711-1B88D7449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74242" y="5211653"/>
                <a:ext cx="141190" cy="141190"/>
              </a:xfrm>
              <a:custGeom>
                <a:avLst/>
                <a:gdLst>
                  <a:gd name="T0" fmla="*/ 0 w 74"/>
                  <a:gd name="T1" fmla="*/ 47 h 74"/>
                  <a:gd name="T2" fmla="*/ 47 w 74"/>
                  <a:gd name="T3" fmla="*/ 74 h 74"/>
                  <a:gd name="T4" fmla="*/ 74 w 74"/>
                  <a:gd name="T5" fmla="*/ 27 h 74"/>
                  <a:gd name="T6" fmla="*/ 33 w 74"/>
                  <a:gd name="T7" fmla="*/ 0 h 74"/>
                  <a:gd name="T8" fmla="*/ 0 w 74"/>
                  <a:gd name="T9" fmla="*/ 4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4">
                    <a:moveTo>
                      <a:pt x="0" y="47"/>
                    </a:moveTo>
                    <a:lnTo>
                      <a:pt x="47" y="74"/>
                    </a:lnTo>
                    <a:lnTo>
                      <a:pt x="74" y="27"/>
                    </a:lnTo>
                    <a:lnTo>
                      <a:pt x="33" y="0"/>
                    </a:lnTo>
                    <a:lnTo>
                      <a:pt x="0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69" name="Freeform 14">
                <a:extLst>
                  <a:ext uri="{FF2B5EF4-FFF2-40B4-BE49-F238E27FC236}">
                    <a16:creationId xmlns:a16="http://schemas.microsoft.com/office/drawing/2014/main" id="{7B86769D-211E-4379-9C82-B94EC7CE5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2075" y="4969341"/>
                <a:ext cx="139282" cy="141190"/>
              </a:xfrm>
              <a:custGeom>
                <a:avLst/>
                <a:gdLst>
                  <a:gd name="T0" fmla="*/ 0 w 73"/>
                  <a:gd name="T1" fmla="*/ 54 h 74"/>
                  <a:gd name="T2" fmla="*/ 53 w 73"/>
                  <a:gd name="T3" fmla="*/ 74 h 74"/>
                  <a:gd name="T4" fmla="*/ 73 w 73"/>
                  <a:gd name="T5" fmla="*/ 20 h 74"/>
                  <a:gd name="T6" fmla="*/ 27 w 73"/>
                  <a:gd name="T7" fmla="*/ 0 h 74"/>
                  <a:gd name="T8" fmla="*/ 0 w 73"/>
                  <a:gd name="T9" fmla="*/ 5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4">
                    <a:moveTo>
                      <a:pt x="0" y="54"/>
                    </a:moveTo>
                    <a:lnTo>
                      <a:pt x="53" y="74"/>
                    </a:lnTo>
                    <a:lnTo>
                      <a:pt x="73" y="20"/>
                    </a:lnTo>
                    <a:lnTo>
                      <a:pt x="27" y="0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633534E-BF48-4EA1-AA9F-67A3208DB99A}"/>
                </a:ext>
              </a:extLst>
            </p:cNvPr>
            <p:cNvSpPr txBox="1"/>
            <p:nvPr userDrawn="1"/>
          </p:nvSpPr>
          <p:spPr>
            <a:xfrm>
              <a:off x="-2432029" y="2562642"/>
              <a:ext cx="1400362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F0FB181-B6B9-4658-85D9-1053CC08CC8E}"/>
              </a:ext>
            </a:extLst>
          </p:cNvPr>
          <p:cNvGrpSpPr/>
          <p:nvPr userDrawn="1"/>
        </p:nvGrpSpPr>
        <p:grpSpPr>
          <a:xfrm>
            <a:off x="6799910" y="1515291"/>
            <a:ext cx="1628128" cy="1628128"/>
            <a:chOff x="-2521643" y="2291773"/>
            <a:chExt cx="1628128" cy="1628128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00A53E0-CF3F-44E6-A270-84FF6C1C1095}"/>
                </a:ext>
              </a:extLst>
            </p:cNvPr>
            <p:cNvSpPr/>
            <p:nvPr userDrawn="1"/>
          </p:nvSpPr>
          <p:spPr>
            <a:xfrm>
              <a:off x="-2521643" y="2291773"/>
              <a:ext cx="1628128" cy="162812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EEA518E-C9F6-4048-9043-3D30B7C389E1}"/>
                </a:ext>
              </a:extLst>
            </p:cNvPr>
            <p:cNvGrpSpPr/>
            <p:nvPr userDrawn="1"/>
          </p:nvGrpSpPr>
          <p:grpSpPr>
            <a:xfrm>
              <a:off x="-2391919" y="2435105"/>
              <a:ext cx="1349463" cy="1350366"/>
              <a:chOff x="12878616" y="3084266"/>
              <a:chExt cx="2852416" cy="2854324"/>
            </a:xfrm>
            <a:solidFill>
              <a:schemeClr val="bg1"/>
            </a:solidFill>
          </p:grpSpPr>
          <p:sp>
            <p:nvSpPr>
              <p:cNvPr id="74" name="Freeform 5">
                <a:extLst>
                  <a:ext uri="{FF2B5EF4-FFF2-40B4-BE49-F238E27FC236}">
                    <a16:creationId xmlns:a16="http://schemas.microsoft.com/office/drawing/2014/main" id="{C7849493-892A-49FA-BCB3-C98B6E70E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4362" y="3084266"/>
                <a:ext cx="2266670" cy="1797308"/>
              </a:xfrm>
              <a:custGeom>
                <a:avLst/>
                <a:gdLst>
                  <a:gd name="T0" fmla="*/ 66 w 178"/>
                  <a:gd name="T1" fmla="*/ 1 h 141"/>
                  <a:gd name="T2" fmla="*/ 20 w 178"/>
                  <a:gd name="T3" fmla="*/ 11 h 141"/>
                  <a:gd name="T4" fmla="*/ 11 w 178"/>
                  <a:gd name="T5" fmla="*/ 0 h 141"/>
                  <a:gd name="T6" fmla="*/ 0 w 178"/>
                  <a:gd name="T7" fmla="*/ 30 h 141"/>
                  <a:gd name="T8" fmla="*/ 32 w 178"/>
                  <a:gd name="T9" fmla="*/ 27 h 141"/>
                  <a:gd name="T10" fmla="*/ 25 w 178"/>
                  <a:gd name="T11" fmla="*/ 18 h 141"/>
                  <a:gd name="T12" fmla="*/ 66 w 178"/>
                  <a:gd name="T13" fmla="*/ 9 h 141"/>
                  <a:gd name="T14" fmla="*/ 170 w 178"/>
                  <a:gd name="T15" fmla="*/ 113 h 141"/>
                  <a:gd name="T16" fmla="*/ 167 w 178"/>
                  <a:gd name="T17" fmla="*/ 139 h 141"/>
                  <a:gd name="T18" fmla="*/ 174 w 178"/>
                  <a:gd name="T19" fmla="*/ 141 h 141"/>
                  <a:gd name="T20" fmla="*/ 178 w 178"/>
                  <a:gd name="T21" fmla="*/ 113 h 141"/>
                  <a:gd name="T22" fmla="*/ 66 w 178"/>
                  <a:gd name="T23" fmla="*/ 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8" h="141">
                    <a:moveTo>
                      <a:pt x="66" y="1"/>
                    </a:moveTo>
                    <a:cubicBezTo>
                      <a:pt x="50" y="1"/>
                      <a:pt x="34" y="5"/>
                      <a:pt x="20" y="1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38" y="12"/>
                      <a:pt x="52" y="9"/>
                      <a:pt x="66" y="9"/>
                    </a:cubicBezTo>
                    <a:cubicBezTo>
                      <a:pt x="123" y="9"/>
                      <a:pt x="170" y="56"/>
                      <a:pt x="170" y="113"/>
                    </a:cubicBezTo>
                    <a:cubicBezTo>
                      <a:pt x="170" y="122"/>
                      <a:pt x="169" y="131"/>
                      <a:pt x="167" y="139"/>
                    </a:cubicBezTo>
                    <a:cubicBezTo>
                      <a:pt x="174" y="141"/>
                      <a:pt x="174" y="141"/>
                      <a:pt x="174" y="141"/>
                    </a:cubicBezTo>
                    <a:cubicBezTo>
                      <a:pt x="177" y="132"/>
                      <a:pt x="178" y="122"/>
                      <a:pt x="178" y="113"/>
                    </a:cubicBezTo>
                    <a:cubicBezTo>
                      <a:pt x="178" y="51"/>
                      <a:pt x="128" y="1"/>
                      <a:pt x="6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75" name="Freeform 8">
                <a:extLst>
                  <a:ext uri="{FF2B5EF4-FFF2-40B4-BE49-F238E27FC236}">
                    <a16:creationId xmlns:a16="http://schemas.microsoft.com/office/drawing/2014/main" id="{5F6678D0-B92B-4CFF-8310-2EED3CA3B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78616" y="4116477"/>
                <a:ext cx="2291474" cy="1822113"/>
              </a:xfrm>
              <a:custGeom>
                <a:avLst/>
                <a:gdLst>
                  <a:gd name="T0" fmla="*/ 156 w 180"/>
                  <a:gd name="T1" fmla="*/ 125 h 143"/>
                  <a:gd name="T2" fmla="*/ 112 w 180"/>
                  <a:gd name="T3" fmla="*/ 135 h 143"/>
                  <a:gd name="T4" fmla="*/ 8 w 180"/>
                  <a:gd name="T5" fmla="*/ 32 h 143"/>
                  <a:gd name="T6" fmla="*/ 12 w 180"/>
                  <a:gd name="T7" fmla="*/ 3 h 143"/>
                  <a:gd name="T8" fmla="*/ 5 w 180"/>
                  <a:gd name="T9" fmla="*/ 0 h 143"/>
                  <a:gd name="T10" fmla="*/ 0 w 180"/>
                  <a:gd name="T11" fmla="*/ 32 h 143"/>
                  <a:gd name="T12" fmla="*/ 112 w 180"/>
                  <a:gd name="T13" fmla="*/ 143 h 143"/>
                  <a:gd name="T14" fmla="*/ 160 w 180"/>
                  <a:gd name="T15" fmla="*/ 132 h 143"/>
                  <a:gd name="T16" fmla="*/ 167 w 180"/>
                  <a:gd name="T17" fmla="*/ 142 h 143"/>
                  <a:gd name="T18" fmla="*/ 180 w 180"/>
                  <a:gd name="T19" fmla="*/ 113 h 143"/>
                  <a:gd name="T20" fmla="*/ 148 w 180"/>
                  <a:gd name="T21" fmla="*/ 113 h 143"/>
                  <a:gd name="T22" fmla="*/ 156 w 180"/>
                  <a:gd name="T23" fmla="*/ 12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0" h="143">
                    <a:moveTo>
                      <a:pt x="156" y="125"/>
                    </a:moveTo>
                    <a:cubicBezTo>
                      <a:pt x="142" y="132"/>
                      <a:pt x="127" y="135"/>
                      <a:pt x="112" y="135"/>
                    </a:cubicBezTo>
                    <a:cubicBezTo>
                      <a:pt x="55" y="135"/>
                      <a:pt x="8" y="89"/>
                      <a:pt x="8" y="32"/>
                    </a:cubicBezTo>
                    <a:cubicBezTo>
                      <a:pt x="8" y="22"/>
                      <a:pt x="9" y="12"/>
                      <a:pt x="12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0"/>
                      <a:pt x="0" y="21"/>
                      <a:pt x="0" y="32"/>
                    </a:cubicBezTo>
                    <a:cubicBezTo>
                      <a:pt x="0" y="93"/>
                      <a:pt x="50" y="143"/>
                      <a:pt x="112" y="143"/>
                    </a:cubicBezTo>
                    <a:cubicBezTo>
                      <a:pt x="129" y="143"/>
                      <a:pt x="145" y="139"/>
                      <a:pt x="160" y="132"/>
                    </a:cubicBezTo>
                    <a:cubicBezTo>
                      <a:pt x="167" y="142"/>
                      <a:pt x="167" y="142"/>
                      <a:pt x="167" y="142"/>
                    </a:cubicBezTo>
                    <a:cubicBezTo>
                      <a:pt x="180" y="113"/>
                      <a:pt x="180" y="113"/>
                      <a:pt x="180" y="113"/>
                    </a:cubicBezTo>
                    <a:cubicBezTo>
                      <a:pt x="148" y="113"/>
                      <a:pt x="148" y="113"/>
                      <a:pt x="148" y="113"/>
                    </a:cubicBezTo>
                    <a:lnTo>
                      <a:pt x="156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76" name="Freeform 9">
                <a:extLst>
                  <a:ext uri="{FF2B5EF4-FFF2-40B4-BE49-F238E27FC236}">
                    <a16:creationId xmlns:a16="http://schemas.microsoft.com/office/drawing/2014/main" id="{E6E50DE6-464E-4710-A981-3B81E8098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60210" y="3479215"/>
                <a:ext cx="141190" cy="139282"/>
              </a:xfrm>
              <a:custGeom>
                <a:avLst/>
                <a:gdLst>
                  <a:gd name="T0" fmla="*/ 74 w 74"/>
                  <a:gd name="T1" fmla="*/ 40 h 73"/>
                  <a:gd name="T2" fmla="*/ 40 w 74"/>
                  <a:gd name="T3" fmla="*/ 0 h 73"/>
                  <a:gd name="T4" fmla="*/ 0 w 74"/>
                  <a:gd name="T5" fmla="*/ 40 h 73"/>
                  <a:gd name="T6" fmla="*/ 33 w 74"/>
                  <a:gd name="T7" fmla="*/ 73 h 73"/>
                  <a:gd name="T8" fmla="*/ 74 w 74"/>
                  <a:gd name="T9" fmla="*/ 4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3">
                    <a:moveTo>
                      <a:pt x="74" y="40"/>
                    </a:moveTo>
                    <a:lnTo>
                      <a:pt x="40" y="0"/>
                    </a:lnTo>
                    <a:lnTo>
                      <a:pt x="0" y="40"/>
                    </a:lnTo>
                    <a:lnTo>
                      <a:pt x="33" y="73"/>
                    </a:lnTo>
                    <a:lnTo>
                      <a:pt x="74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77" name="Freeform 10">
                <a:extLst>
                  <a:ext uri="{FF2B5EF4-FFF2-40B4-BE49-F238E27FC236}">
                    <a16:creationId xmlns:a16="http://schemas.microsoft.com/office/drawing/2014/main" id="{0BF38E04-F45D-4D68-97C2-F513BEE1B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4216" y="3683369"/>
                <a:ext cx="141190" cy="152638"/>
              </a:xfrm>
              <a:custGeom>
                <a:avLst/>
                <a:gdLst>
                  <a:gd name="T0" fmla="*/ 74 w 74"/>
                  <a:gd name="T1" fmla="*/ 33 h 80"/>
                  <a:gd name="T2" fmla="*/ 27 w 74"/>
                  <a:gd name="T3" fmla="*/ 0 h 80"/>
                  <a:gd name="T4" fmla="*/ 0 w 74"/>
                  <a:gd name="T5" fmla="*/ 47 h 80"/>
                  <a:gd name="T6" fmla="*/ 40 w 74"/>
                  <a:gd name="T7" fmla="*/ 80 h 80"/>
                  <a:gd name="T8" fmla="*/ 74 w 74"/>
                  <a:gd name="T9" fmla="*/ 3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80">
                    <a:moveTo>
                      <a:pt x="74" y="33"/>
                    </a:moveTo>
                    <a:lnTo>
                      <a:pt x="27" y="0"/>
                    </a:lnTo>
                    <a:lnTo>
                      <a:pt x="0" y="47"/>
                    </a:lnTo>
                    <a:lnTo>
                      <a:pt x="40" y="80"/>
                    </a:lnTo>
                    <a:lnTo>
                      <a:pt x="74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78" name="Freeform 11">
                <a:extLst>
                  <a:ext uri="{FF2B5EF4-FFF2-40B4-BE49-F238E27FC236}">
                    <a16:creationId xmlns:a16="http://schemas.microsoft.com/office/drawing/2014/main" id="{C4A639B6-68B4-4985-AA54-187476CF0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8290" y="3925680"/>
                <a:ext cx="139282" cy="139282"/>
              </a:xfrm>
              <a:custGeom>
                <a:avLst/>
                <a:gdLst>
                  <a:gd name="T0" fmla="*/ 73 w 73"/>
                  <a:gd name="T1" fmla="*/ 20 h 73"/>
                  <a:gd name="T2" fmla="*/ 20 w 73"/>
                  <a:gd name="T3" fmla="*/ 0 h 73"/>
                  <a:gd name="T4" fmla="*/ 0 w 73"/>
                  <a:gd name="T5" fmla="*/ 53 h 73"/>
                  <a:gd name="T6" fmla="*/ 46 w 73"/>
                  <a:gd name="T7" fmla="*/ 73 h 73"/>
                  <a:gd name="T8" fmla="*/ 73 w 73"/>
                  <a:gd name="T9" fmla="*/ 2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73" y="20"/>
                    </a:moveTo>
                    <a:lnTo>
                      <a:pt x="20" y="0"/>
                    </a:lnTo>
                    <a:lnTo>
                      <a:pt x="0" y="53"/>
                    </a:lnTo>
                    <a:lnTo>
                      <a:pt x="46" y="73"/>
                    </a:lnTo>
                    <a:lnTo>
                      <a:pt x="7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79" name="Freeform 12">
                <a:extLst>
                  <a:ext uri="{FF2B5EF4-FFF2-40B4-BE49-F238E27FC236}">
                    <a16:creationId xmlns:a16="http://schemas.microsoft.com/office/drawing/2014/main" id="{31659651-B0E2-4687-91D5-6EE83B260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08248" y="5415806"/>
                <a:ext cx="141190" cy="141190"/>
              </a:xfrm>
              <a:custGeom>
                <a:avLst/>
                <a:gdLst>
                  <a:gd name="T0" fmla="*/ 0 w 74"/>
                  <a:gd name="T1" fmla="*/ 40 h 74"/>
                  <a:gd name="T2" fmla="*/ 34 w 74"/>
                  <a:gd name="T3" fmla="*/ 74 h 74"/>
                  <a:gd name="T4" fmla="*/ 74 w 74"/>
                  <a:gd name="T5" fmla="*/ 34 h 74"/>
                  <a:gd name="T6" fmla="*/ 40 w 74"/>
                  <a:gd name="T7" fmla="*/ 0 h 74"/>
                  <a:gd name="T8" fmla="*/ 0 w 74"/>
                  <a:gd name="T9" fmla="*/ 4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4">
                    <a:moveTo>
                      <a:pt x="0" y="40"/>
                    </a:moveTo>
                    <a:lnTo>
                      <a:pt x="34" y="74"/>
                    </a:lnTo>
                    <a:lnTo>
                      <a:pt x="74" y="34"/>
                    </a:lnTo>
                    <a:lnTo>
                      <a:pt x="40" y="0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80" name="Freeform 13">
                <a:extLst>
                  <a:ext uri="{FF2B5EF4-FFF2-40B4-BE49-F238E27FC236}">
                    <a16:creationId xmlns:a16="http://schemas.microsoft.com/office/drawing/2014/main" id="{88A4ECBE-54D4-43BB-804F-72D492524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74242" y="5211653"/>
                <a:ext cx="141190" cy="141190"/>
              </a:xfrm>
              <a:custGeom>
                <a:avLst/>
                <a:gdLst>
                  <a:gd name="T0" fmla="*/ 0 w 74"/>
                  <a:gd name="T1" fmla="*/ 47 h 74"/>
                  <a:gd name="T2" fmla="*/ 47 w 74"/>
                  <a:gd name="T3" fmla="*/ 74 h 74"/>
                  <a:gd name="T4" fmla="*/ 74 w 74"/>
                  <a:gd name="T5" fmla="*/ 27 h 74"/>
                  <a:gd name="T6" fmla="*/ 33 w 74"/>
                  <a:gd name="T7" fmla="*/ 0 h 74"/>
                  <a:gd name="T8" fmla="*/ 0 w 74"/>
                  <a:gd name="T9" fmla="*/ 4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4">
                    <a:moveTo>
                      <a:pt x="0" y="47"/>
                    </a:moveTo>
                    <a:lnTo>
                      <a:pt x="47" y="74"/>
                    </a:lnTo>
                    <a:lnTo>
                      <a:pt x="74" y="27"/>
                    </a:lnTo>
                    <a:lnTo>
                      <a:pt x="33" y="0"/>
                    </a:lnTo>
                    <a:lnTo>
                      <a:pt x="0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81" name="Freeform 14">
                <a:extLst>
                  <a:ext uri="{FF2B5EF4-FFF2-40B4-BE49-F238E27FC236}">
                    <a16:creationId xmlns:a16="http://schemas.microsoft.com/office/drawing/2014/main" id="{D8A5AF9C-43C7-4128-8C79-948A8EDDF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2075" y="4969341"/>
                <a:ext cx="139282" cy="141190"/>
              </a:xfrm>
              <a:custGeom>
                <a:avLst/>
                <a:gdLst>
                  <a:gd name="T0" fmla="*/ 0 w 73"/>
                  <a:gd name="T1" fmla="*/ 54 h 74"/>
                  <a:gd name="T2" fmla="*/ 53 w 73"/>
                  <a:gd name="T3" fmla="*/ 74 h 74"/>
                  <a:gd name="T4" fmla="*/ 73 w 73"/>
                  <a:gd name="T5" fmla="*/ 20 h 74"/>
                  <a:gd name="T6" fmla="*/ 27 w 73"/>
                  <a:gd name="T7" fmla="*/ 0 h 74"/>
                  <a:gd name="T8" fmla="*/ 0 w 73"/>
                  <a:gd name="T9" fmla="*/ 5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4">
                    <a:moveTo>
                      <a:pt x="0" y="54"/>
                    </a:moveTo>
                    <a:lnTo>
                      <a:pt x="53" y="74"/>
                    </a:lnTo>
                    <a:lnTo>
                      <a:pt x="73" y="20"/>
                    </a:lnTo>
                    <a:lnTo>
                      <a:pt x="27" y="0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72610DB-F9D0-4A80-AA97-51CAB2913B67}"/>
                </a:ext>
              </a:extLst>
            </p:cNvPr>
            <p:cNvSpPr txBox="1"/>
            <p:nvPr userDrawn="1"/>
          </p:nvSpPr>
          <p:spPr>
            <a:xfrm>
              <a:off x="-2432029" y="2562642"/>
              <a:ext cx="1400362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024AB52-2A56-4D09-B612-0E14900BA7D1}"/>
              </a:ext>
            </a:extLst>
          </p:cNvPr>
          <p:cNvGrpSpPr/>
          <p:nvPr userDrawn="1"/>
        </p:nvGrpSpPr>
        <p:grpSpPr>
          <a:xfrm>
            <a:off x="9813075" y="1515291"/>
            <a:ext cx="1628128" cy="1628128"/>
            <a:chOff x="-2521643" y="2291773"/>
            <a:chExt cx="1628128" cy="1628128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C1CECB6-B8FC-4528-A2B2-BCB08A704095}"/>
                </a:ext>
              </a:extLst>
            </p:cNvPr>
            <p:cNvSpPr/>
            <p:nvPr userDrawn="1"/>
          </p:nvSpPr>
          <p:spPr>
            <a:xfrm>
              <a:off x="-2521643" y="2291773"/>
              <a:ext cx="1628128" cy="162812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60F7ACAD-5FDD-441D-A620-D49EE84E0203}"/>
                </a:ext>
              </a:extLst>
            </p:cNvPr>
            <p:cNvGrpSpPr/>
            <p:nvPr userDrawn="1"/>
          </p:nvGrpSpPr>
          <p:grpSpPr>
            <a:xfrm>
              <a:off x="-2391919" y="2435105"/>
              <a:ext cx="1349463" cy="1350366"/>
              <a:chOff x="12878616" y="3084266"/>
              <a:chExt cx="2852416" cy="2854324"/>
            </a:xfrm>
            <a:solidFill>
              <a:schemeClr val="bg1"/>
            </a:solidFill>
          </p:grpSpPr>
          <p:sp>
            <p:nvSpPr>
              <p:cNvPr id="86" name="Freeform 5">
                <a:extLst>
                  <a:ext uri="{FF2B5EF4-FFF2-40B4-BE49-F238E27FC236}">
                    <a16:creationId xmlns:a16="http://schemas.microsoft.com/office/drawing/2014/main" id="{F2FF5959-47CC-4E8A-AC4C-B93BDE64D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4362" y="3084266"/>
                <a:ext cx="2266670" cy="1797308"/>
              </a:xfrm>
              <a:custGeom>
                <a:avLst/>
                <a:gdLst>
                  <a:gd name="T0" fmla="*/ 66 w 178"/>
                  <a:gd name="T1" fmla="*/ 1 h 141"/>
                  <a:gd name="T2" fmla="*/ 20 w 178"/>
                  <a:gd name="T3" fmla="*/ 11 h 141"/>
                  <a:gd name="T4" fmla="*/ 11 w 178"/>
                  <a:gd name="T5" fmla="*/ 0 h 141"/>
                  <a:gd name="T6" fmla="*/ 0 w 178"/>
                  <a:gd name="T7" fmla="*/ 30 h 141"/>
                  <a:gd name="T8" fmla="*/ 32 w 178"/>
                  <a:gd name="T9" fmla="*/ 27 h 141"/>
                  <a:gd name="T10" fmla="*/ 25 w 178"/>
                  <a:gd name="T11" fmla="*/ 18 h 141"/>
                  <a:gd name="T12" fmla="*/ 66 w 178"/>
                  <a:gd name="T13" fmla="*/ 9 h 141"/>
                  <a:gd name="T14" fmla="*/ 170 w 178"/>
                  <a:gd name="T15" fmla="*/ 113 h 141"/>
                  <a:gd name="T16" fmla="*/ 167 w 178"/>
                  <a:gd name="T17" fmla="*/ 139 h 141"/>
                  <a:gd name="T18" fmla="*/ 174 w 178"/>
                  <a:gd name="T19" fmla="*/ 141 h 141"/>
                  <a:gd name="T20" fmla="*/ 178 w 178"/>
                  <a:gd name="T21" fmla="*/ 113 h 141"/>
                  <a:gd name="T22" fmla="*/ 66 w 178"/>
                  <a:gd name="T23" fmla="*/ 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8" h="141">
                    <a:moveTo>
                      <a:pt x="66" y="1"/>
                    </a:moveTo>
                    <a:cubicBezTo>
                      <a:pt x="50" y="1"/>
                      <a:pt x="34" y="5"/>
                      <a:pt x="20" y="1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38" y="12"/>
                      <a:pt x="52" y="9"/>
                      <a:pt x="66" y="9"/>
                    </a:cubicBezTo>
                    <a:cubicBezTo>
                      <a:pt x="123" y="9"/>
                      <a:pt x="170" y="56"/>
                      <a:pt x="170" y="113"/>
                    </a:cubicBezTo>
                    <a:cubicBezTo>
                      <a:pt x="170" y="122"/>
                      <a:pt x="169" y="131"/>
                      <a:pt x="167" y="139"/>
                    </a:cubicBezTo>
                    <a:cubicBezTo>
                      <a:pt x="174" y="141"/>
                      <a:pt x="174" y="141"/>
                      <a:pt x="174" y="141"/>
                    </a:cubicBezTo>
                    <a:cubicBezTo>
                      <a:pt x="177" y="132"/>
                      <a:pt x="178" y="122"/>
                      <a:pt x="178" y="113"/>
                    </a:cubicBezTo>
                    <a:cubicBezTo>
                      <a:pt x="178" y="51"/>
                      <a:pt x="128" y="1"/>
                      <a:pt x="6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87" name="Freeform 8">
                <a:extLst>
                  <a:ext uri="{FF2B5EF4-FFF2-40B4-BE49-F238E27FC236}">
                    <a16:creationId xmlns:a16="http://schemas.microsoft.com/office/drawing/2014/main" id="{C590ACC1-A29F-47F9-AD0F-0BF12C032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78616" y="4116477"/>
                <a:ext cx="2291474" cy="1822113"/>
              </a:xfrm>
              <a:custGeom>
                <a:avLst/>
                <a:gdLst>
                  <a:gd name="T0" fmla="*/ 156 w 180"/>
                  <a:gd name="T1" fmla="*/ 125 h 143"/>
                  <a:gd name="T2" fmla="*/ 112 w 180"/>
                  <a:gd name="T3" fmla="*/ 135 h 143"/>
                  <a:gd name="T4" fmla="*/ 8 w 180"/>
                  <a:gd name="T5" fmla="*/ 32 h 143"/>
                  <a:gd name="T6" fmla="*/ 12 w 180"/>
                  <a:gd name="T7" fmla="*/ 3 h 143"/>
                  <a:gd name="T8" fmla="*/ 5 w 180"/>
                  <a:gd name="T9" fmla="*/ 0 h 143"/>
                  <a:gd name="T10" fmla="*/ 0 w 180"/>
                  <a:gd name="T11" fmla="*/ 32 h 143"/>
                  <a:gd name="T12" fmla="*/ 112 w 180"/>
                  <a:gd name="T13" fmla="*/ 143 h 143"/>
                  <a:gd name="T14" fmla="*/ 160 w 180"/>
                  <a:gd name="T15" fmla="*/ 132 h 143"/>
                  <a:gd name="T16" fmla="*/ 167 w 180"/>
                  <a:gd name="T17" fmla="*/ 142 h 143"/>
                  <a:gd name="T18" fmla="*/ 180 w 180"/>
                  <a:gd name="T19" fmla="*/ 113 h 143"/>
                  <a:gd name="T20" fmla="*/ 148 w 180"/>
                  <a:gd name="T21" fmla="*/ 113 h 143"/>
                  <a:gd name="T22" fmla="*/ 156 w 180"/>
                  <a:gd name="T23" fmla="*/ 12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0" h="143">
                    <a:moveTo>
                      <a:pt x="156" y="125"/>
                    </a:moveTo>
                    <a:cubicBezTo>
                      <a:pt x="142" y="132"/>
                      <a:pt x="127" y="135"/>
                      <a:pt x="112" y="135"/>
                    </a:cubicBezTo>
                    <a:cubicBezTo>
                      <a:pt x="55" y="135"/>
                      <a:pt x="8" y="89"/>
                      <a:pt x="8" y="32"/>
                    </a:cubicBezTo>
                    <a:cubicBezTo>
                      <a:pt x="8" y="22"/>
                      <a:pt x="9" y="12"/>
                      <a:pt x="12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0"/>
                      <a:pt x="0" y="21"/>
                      <a:pt x="0" y="32"/>
                    </a:cubicBezTo>
                    <a:cubicBezTo>
                      <a:pt x="0" y="93"/>
                      <a:pt x="50" y="143"/>
                      <a:pt x="112" y="143"/>
                    </a:cubicBezTo>
                    <a:cubicBezTo>
                      <a:pt x="129" y="143"/>
                      <a:pt x="145" y="139"/>
                      <a:pt x="160" y="132"/>
                    </a:cubicBezTo>
                    <a:cubicBezTo>
                      <a:pt x="167" y="142"/>
                      <a:pt x="167" y="142"/>
                      <a:pt x="167" y="142"/>
                    </a:cubicBezTo>
                    <a:cubicBezTo>
                      <a:pt x="180" y="113"/>
                      <a:pt x="180" y="113"/>
                      <a:pt x="180" y="113"/>
                    </a:cubicBezTo>
                    <a:cubicBezTo>
                      <a:pt x="148" y="113"/>
                      <a:pt x="148" y="113"/>
                      <a:pt x="148" y="113"/>
                    </a:cubicBezTo>
                    <a:lnTo>
                      <a:pt x="156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88" name="Freeform 9">
                <a:extLst>
                  <a:ext uri="{FF2B5EF4-FFF2-40B4-BE49-F238E27FC236}">
                    <a16:creationId xmlns:a16="http://schemas.microsoft.com/office/drawing/2014/main" id="{B12A3174-A82B-4714-9ABC-9F1AC8B6D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60210" y="3479215"/>
                <a:ext cx="141190" cy="139282"/>
              </a:xfrm>
              <a:custGeom>
                <a:avLst/>
                <a:gdLst>
                  <a:gd name="T0" fmla="*/ 74 w 74"/>
                  <a:gd name="T1" fmla="*/ 40 h 73"/>
                  <a:gd name="T2" fmla="*/ 40 w 74"/>
                  <a:gd name="T3" fmla="*/ 0 h 73"/>
                  <a:gd name="T4" fmla="*/ 0 w 74"/>
                  <a:gd name="T5" fmla="*/ 40 h 73"/>
                  <a:gd name="T6" fmla="*/ 33 w 74"/>
                  <a:gd name="T7" fmla="*/ 73 h 73"/>
                  <a:gd name="T8" fmla="*/ 74 w 74"/>
                  <a:gd name="T9" fmla="*/ 4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3">
                    <a:moveTo>
                      <a:pt x="74" y="40"/>
                    </a:moveTo>
                    <a:lnTo>
                      <a:pt x="40" y="0"/>
                    </a:lnTo>
                    <a:lnTo>
                      <a:pt x="0" y="40"/>
                    </a:lnTo>
                    <a:lnTo>
                      <a:pt x="33" y="73"/>
                    </a:lnTo>
                    <a:lnTo>
                      <a:pt x="74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89" name="Freeform 10">
                <a:extLst>
                  <a:ext uri="{FF2B5EF4-FFF2-40B4-BE49-F238E27FC236}">
                    <a16:creationId xmlns:a16="http://schemas.microsoft.com/office/drawing/2014/main" id="{2111D2CB-1A48-4187-8F0B-E6F1DDC5C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4216" y="3683369"/>
                <a:ext cx="141190" cy="152638"/>
              </a:xfrm>
              <a:custGeom>
                <a:avLst/>
                <a:gdLst>
                  <a:gd name="T0" fmla="*/ 74 w 74"/>
                  <a:gd name="T1" fmla="*/ 33 h 80"/>
                  <a:gd name="T2" fmla="*/ 27 w 74"/>
                  <a:gd name="T3" fmla="*/ 0 h 80"/>
                  <a:gd name="T4" fmla="*/ 0 w 74"/>
                  <a:gd name="T5" fmla="*/ 47 h 80"/>
                  <a:gd name="T6" fmla="*/ 40 w 74"/>
                  <a:gd name="T7" fmla="*/ 80 h 80"/>
                  <a:gd name="T8" fmla="*/ 74 w 74"/>
                  <a:gd name="T9" fmla="*/ 3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80">
                    <a:moveTo>
                      <a:pt x="74" y="33"/>
                    </a:moveTo>
                    <a:lnTo>
                      <a:pt x="27" y="0"/>
                    </a:lnTo>
                    <a:lnTo>
                      <a:pt x="0" y="47"/>
                    </a:lnTo>
                    <a:lnTo>
                      <a:pt x="40" y="80"/>
                    </a:lnTo>
                    <a:lnTo>
                      <a:pt x="74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90" name="Freeform 11">
                <a:extLst>
                  <a:ext uri="{FF2B5EF4-FFF2-40B4-BE49-F238E27FC236}">
                    <a16:creationId xmlns:a16="http://schemas.microsoft.com/office/drawing/2014/main" id="{13CC6D64-91C2-481B-A6D1-0D143587F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8290" y="3925680"/>
                <a:ext cx="139282" cy="139282"/>
              </a:xfrm>
              <a:custGeom>
                <a:avLst/>
                <a:gdLst>
                  <a:gd name="T0" fmla="*/ 73 w 73"/>
                  <a:gd name="T1" fmla="*/ 20 h 73"/>
                  <a:gd name="T2" fmla="*/ 20 w 73"/>
                  <a:gd name="T3" fmla="*/ 0 h 73"/>
                  <a:gd name="T4" fmla="*/ 0 w 73"/>
                  <a:gd name="T5" fmla="*/ 53 h 73"/>
                  <a:gd name="T6" fmla="*/ 46 w 73"/>
                  <a:gd name="T7" fmla="*/ 73 h 73"/>
                  <a:gd name="T8" fmla="*/ 73 w 73"/>
                  <a:gd name="T9" fmla="*/ 2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73" y="20"/>
                    </a:moveTo>
                    <a:lnTo>
                      <a:pt x="20" y="0"/>
                    </a:lnTo>
                    <a:lnTo>
                      <a:pt x="0" y="53"/>
                    </a:lnTo>
                    <a:lnTo>
                      <a:pt x="46" y="73"/>
                    </a:lnTo>
                    <a:lnTo>
                      <a:pt x="7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91" name="Freeform 12">
                <a:extLst>
                  <a:ext uri="{FF2B5EF4-FFF2-40B4-BE49-F238E27FC236}">
                    <a16:creationId xmlns:a16="http://schemas.microsoft.com/office/drawing/2014/main" id="{DD1EF6BD-9906-44E2-BAF9-DECA676DC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08248" y="5415806"/>
                <a:ext cx="141190" cy="141190"/>
              </a:xfrm>
              <a:custGeom>
                <a:avLst/>
                <a:gdLst>
                  <a:gd name="T0" fmla="*/ 0 w 74"/>
                  <a:gd name="T1" fmla="*/ 40 h 74"/>
                  <a:gd name="T2" fmla="*/ 34 w 74"/>
                  <a:gd name="T3" fmla="*/ 74 h 74"/>
                  <a:gd name="T4" fmla="*/ 74 w 74"/>
                  <a:gd name="T5" fmla="*/ 34 h 74"/>
                  <a:gd name="T6" fmla="*/ 40 w 74"/>
                  <a:gd name="T7" fmla="*/ 0 h 74"/>
                  <a:gd name="T8" fmla="*/ 0 w 74"/>
                  <a:gd name="T9" fmla="*/ 4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4">
                    <a:moveTo>
                      <a:pt x="0" y="40"/>
                    </a:moveTo>
                    <a:lnTo>
                      <a:pt x="34" y="74"/>
                    </a:lnTo>
                    <a:lnTo>
                      <a:pt x="74" y="34"/>
                    </a:lnTo>
                    <a:lnTo>
                      <a:pt x="40" y="0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92" name="Freeform 13">
                <a:extLst>
                  <a:ext uri="{FF2B5EF4-FFF2-40B4-BE49-F238E27FC236}">
                    <a16:creationId xmlns:a16="http://schemas.microsoft.com/office/drawing/2014/main" id="{F08785FA-7B0F-4213-B5FF-BCF746AEE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74242" y="5211653"/>
                <a:ext cx="141190" cy="141190"/>
              </a:xfrm>
              <a:custGeom>
                <a:avLst/>
                <a:gdLst>
                  <a:gd name="T0" fmla="*/ 0 w 74"/>
                  <a:gd name="T1" fmla="*/ 47 h 74"/>
                  <a:gd name="T2" fmla="*/ 47 w 74"/>
                  <a:gd name="T3" fmla="*/ 74 h 74"/>
                  <a:gd name="T4" fmla="*/ 74 w 74"/>
                  <a:gd name="T5" fmla="*/ 27 h 74"/>
                  <a:gd name="T6" fmla="*/ 33 w 74"/>
                  <a:gd name="T7" fmla="*/ 0 h 74"/>
                  <a:gd name="T8" fmla="*/ 0 w 74"/>
                  <a:gd name="T9" fmla="*/ 4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74">
                    <a:moveTo>
                      <a:pt x="0" y="47"/>
                    </a:moveTo>
                    <a:lnTo>
                      <a:pt x="47" y="74"/>
                    </a:lnTo>
                    <a:lnTo>
                      <a:pt x="74" y="27"/>
                    </a:lnTo>
                    <a:lnTo>
                      <a:pt x="33" y="0"/>
                    </a:lnTo>
                    <a:lnTo>
                      <a:pt x="0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93" name="Freeform 14">
                <a:extLst>
                  <a:ext uri="{FF2B5EF4-FFF2-40B4-BE49-F238E27FC236}">
                    <a16:creationId xmlns:a16="http://schemas.microsoft.com/office/drawing/2014/main" id="{9F45C44D-616A-4AD8-8494-9C48523BE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2075" y="4969341"/>
                <a:ext cx="139282" cy="141190"/>
              </a:xfrm>
              <a:custGeom>
                <a:avLst/>
                <a:gdLst>
                  <a:gd name="T0" fmla="*/ 0 w 73"/>
                  <a:gd name="T1" fmla="*/ 54 h 74"/>
                  <a:gd name="T2" fmla="*/ 53 w 73"/>
                  <a:gd name="T3" fmla="*/ 74 h 74"/>
                  <a:gd name="T4" fmla="*/ 73 w 73"/>
                  <a:gd name="T5" fmla="*/ 20 h 74"/>
                  <a:gd name="T6" fmla="*/ 27 w 73"/>
                  <a:gd name="T7" fmla="*/ 0 h 74"/>
                  <a:gd name="T8" fmla="*/ 0 w 73"/>
                  <a:gd name="T9" fmla="*/ 5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4">
                    <a:moveTo>
                      <a:pt x="0" y="54"/>
                    </a:moveTo>
                    <a:lnTo>
                      <a:pt x="53" y="74"/>
                    </a:lnTo>
                    <a:lnTo>
                      <a:pt x="73" y="20"/>
                    </a:lnTo>
                    <a:lnTo>
                      <a:pt x="27" y="0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A1C72DE3-DDA5-4C28-ACB2-1B9CBA09893D}"/>
                </a:ext>
              </a:extLst>
            </p:cNvPr>
            <p:cNvSpPr txBox="1"/>
            <p:nvPr userDrawn="1"/>
          </p:nvSpPr>
          <p:spPr>
            <a:xfrm>
              <a:off x="-2432029" y="2562642"/>
              <a:ext cx="1400362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+mn-ea"/>
                  <a:cs typeface="+mn-cs"/>
                </a:rPr>
                <a:t>4</a:t>
              </a: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C53643E9-5F8D-46BE-A126-FFE34E0E89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007" y="3429000"/>
            <a:ext cx="2586582" cy="31940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1AB0D029-E85D-4DE7-81FB-B0FE1A5035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43876" y="3411402"/>
            <a:ext cx="2586582" cy="31940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BC78EE36-BEE3-4F5A-AAEE-8E09692DAA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0779" y="3411402"/>
            <a:ext cx="2586582" cy="31940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2E64C6EB-587A-430C-8260-81DF6DE670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24846" y="3428819"/>
            <a:ext cx="2586582" cy="31940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6285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6EF3822-D984-416A-86BD-A03B323EBBBC}"/>
              </a:ext>
            </a:extLst>
          </p:cNvPr>
          <p:cNvCxnSpPr>
            <a:cxnSpLocks/>
          </p:cNvCxnSpPr>
          <p:nvPr/>
        </p:nvCxnSpPr>
        <p:spPr>
          <a:xfrm>
            <a:off x="6043749" y="1515291"/>
            <a:ext cx="0" cy="510757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19DCD2C-2B9A-46E4-AC9C-FFD2D5A9DD63}"/>
              </a:ext>
            </a:extLst>
          </p:cNvPr>
          <p:cNvCxnSpPr>
            <a:cxnSpLocks/>
          </p:cNvCxnSpPr>
          <p:nvPr userDrawn="1"/>
        </p:nvCxnSpPr>
        <p:spPr>
          <a:xfrm>
            <a:off x="9096103" y="1725341"/>
            <a:ext cx="0" cy="510757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87FE059-4003-4C69-B49D-0E7617017D52}"/>
              </a:ext>
            </a:extLst>
          </p:cNvPr>
          <p:cNvCxnSpPr>
            <a:cxnSpLocks/>
          </p:cNvCxnSpPr>
          <p:nvPr userDrawn="1"/>
        </p:nvCxnSpPr>
        <p:spPr>
          <a:xfrm>
            <a:off x="3030584" y="1515291"/>
            <a:ext cx="0" cy="510757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C53643E9-5F8D-46BE-A126-FFE34E0E89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119" y="3429000"/>
            <a:ext cx="2586582" cy="31940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1AB0D029-E85D-4DE7-81FB-B0FE1A5035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47323" y="3411402"/>
            <a:ext cx="2586582" cy="31940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BC78EE36-BEE3-4F5A-AAEE-8E09692DAA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9938" y="3411402"/>
            <a:ext cx="2586582" cy="31940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2E64C6EB-587A-430C-8260-81DF6DE670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24845" y="3428819"/>
            <a:ext cx="2586582" cy="31940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64244D-E253-44D1-A69D-20365293B1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9279" y="1460871"/>
            <a:ext cx="2608263" cy="16859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4" name="Picture Placeholder 3">
            <a:extLst>
              <a:ext uri="{FF2B5EF4-FFF2-40B4-BE49-F238E27FC236}">
                <a16:creationId xmlns:a16="http://schemas.microsoft.com/office/drawing/2014/main" id="{9990F5C4-0DB7-4DCC-B261-C7C461F7FD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36483" y="1460870"/>
            <a:ext cx="2608263" cy="16859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9" name="Picture Placeholder 3">
            <a:extLst>
              <a:ext uri="{FF2B5EF4-FFF2-40B4-BE49-F238E27FC236}">
                <a16:creationId xmlns:a16="http://schemas.microsoft.com/office/drawing/2014/main" id="{0ABB9080-C6AF-4A32-ADEC-98D75A4BF5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59098" y="1460869"/>
            <a:ext cx="2608263" cy="16859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0" name="Picture Placeholder 3">
            <a:extLst>
              <a:ext uri="{FF2B5EF4-FFF2-40B4-BE49-F238E27FC236}">
                <a16:creationId xmlns:a16="http://schemas.microsoft.com/office/drawing/2014/main" id="{E0DEA31E-CE03-49AC-A5E2-2FDAC9E5312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14005" y="1460868"/>
            <a:ext cx="2608263" cy="16859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75117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818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55F00E-6811-477D-A9C1-33DBBBEA9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3F22-05A5-44CA-B558-D66AF49A152A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BADD31-CC47-411D-A495-6B760E9F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DC1C6-8A06-4786-9930-161E78F99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9B3C-44A4-48D4-A91A-0F72D008D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14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vignette3.wikia.nocookie.net/animal-jam-clans-1/images/5/53/Shadow-1.png/revision/latest?cb=2016082303244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" y="3233141"/>
            <a:ext cx="12080240" cy="38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218440" y="182880"/>
            <a:ext cx="11755120" cy="64719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16" y="268782"/>
            <a:ext cx="9141691" cy="1097279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>
            <a:lvl1pPr>
              <a:def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26" name="Picture 2" descr="http://www.w3sol.com/images/slider-shadow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88"/>
          <a:stretch/>
        </p:blipFill>
        <p:spPr bwMode="auto">
          <a:xfrm>
            <a:off x="838838" y="1225633"/>
            <a:ext cx="10624185" cy="49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7"/>
          <p:cNvSpPr txBox="1">
            <a:spLocks noChangeArrowheads="1"/>
          </p:cNvSpPr>
          <p:nvPr userDrawn="1"/>
        </p:nvSpPr>
        <p:spPr>
          <a:xfrm>
            <a:off x="9656851" y="6450361"/>
            <a:ext cx="2314575" cy="192087"/>
          </a:xfrm>
          <a:prstGeom prst="rect">
            <a:avLst/>
          </a:prstGeom>
        </p:spPr>
        <p:txBody>
          <a:bodyPr lIns="68579" tIns="34289" rIns="68579" bIns="34289" anchor="b"/>
          <a:lstStyle>
            <a:lvl1pPr>
              <a:defRPr/>
            </a:lvl1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1255C1-E4F0-4F15-AC97-4D713043705F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727492"/>
            <a:ext cx="5867400" cy="3402157"/>
          </a:xfrm>
          <a:prstGeom prst="rect">
            <a:avLst/>
          </a:prstGeom>
        </p:spPr>
        <p:txBody>
          <a:bodyPr/>
          <a:lstStyle>
            <a:lvl1pPr marL="303602" indent="-303602"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0060" indent="-257168"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3662" indent="-217880"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46554" indent="-217880"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89445" indent="-217880"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799" y="328411"/>
            <a:ext cx="1591056" cy="93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1261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9235" y="3752849"/>
            <a:ext cx="6132095" cy="1130245"/>
          </a:xfrm>
        </p:spPr>
        <p:txBody>
          <a:bodyPr anchor="b">
            <a:normAutofit/>
          </a:bodyPr>
          <a:lstStyle>
            <a:lvl1pPr algn="r">
              <a:lnSpc>
                <a:spcPct val="80000"/>
              </a:lnSpc>
              <a:defRPr sz="3600">
                <a:latin typeface="Rockwell" panose="020606030202050204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9235" y="4975170"/>
            <a:ext cx="6132095" cy="1655762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B2610B7-66A0-4081-BD20-FABE5A57AC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515350" y="552450"/>
            <a:ext cx="2825750" cy="3108325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anchor="t" anchorCtr="1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3136270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668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943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518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662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A70C2B6A-5F03-49E6-893C-22863ACD4FCD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CA13F76-9690-4E93-9598-E96B3F3EB1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4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5453062"/>
            <a:ext cx="7315200" cy="566738"/>
          </a:xfrm>
        </p:spPr>
        <p:txBody>
          <a:bodyPr anchor="b">
            <a:normAutofit/>
          </a:bodyPr>
          <a:lstStyle>
            <a:lvl1pPr algn="l">
              <a:defRPr sz="1200" b="1"/>
            </a:lvl1pPr>
          </a:lstStyle>
          <a:p>
            <a:r>
              <a:rPr lang="en-US" dirty="0"/>
              <a:t>Click to add caption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265237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1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52450" y="1398588"/>
            <a:ext cx="6929967" cy="1281112"/>
          </a:xfrm>
          <a:ln algn="ctr"/>
        </p:spPr>
        <p:txBody>
          <a:bodyPr/>
          <a:lstStyle>
            <a:lvl1pPr algn="r">
              <a:defRPr sz="3600">
                <a:solidFill>
                  <a:srgbClr val="EAEAE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54557" y="3011501"/>
            <a:ext cx="6927849" cy="1830387"/>
          </a:xfrm>
          <a:ln algn="ctr"/>
        </p:spPr>
        <p:txBody>
          <a:bodyPr/>
          <a:lstStyle>
            <a:lvl1pPr marL="0" indent="0" algn="r">
              <a:buFontTx/>
              <a:buNone/>
              <a:defRPr sz="24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B5C870-5D27-40B5-A3BD-056822F90A56}" type="datetimeFigureOut">
              <a:rPr lang="en-US" smtClean="0">
                <a:solidFill>
                  <a:srgbClr val="003399"/>
                </a:solidFill>
              </a:rPr>
              <a:pPr/>
              <a:t>3/6/2026</a:t>
            </a:fld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33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86" y="1905001"/>
            <a:ext cx="3762953" cy="9204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17" y="4876805"/>
            <a:ext cx="11315700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984" y="2755570"/>
            <a:ext cx="758401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445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47800"/>
            <a:ext cx="11480800" cy="4648200"/>
          </a:xfrm>
        </p:spPr>
        <p:txBody>
          <a:bodyPr/>
          <a:lstStyle>
            <a:lvl2pPr marL="456560">
              <a:spcBef>
                <a:spcPts val="600"/>
              </a:spcBef>
              <a:defRPr/>
            </a:lvl2pPr>
            <a:lvl3pPr marL="730494">
              <a:spcBef>
                <a:spcPts val="500"/>
              </a:spcBef>
              <a:defRPr/>
            </a:lvl3pPr>
            <a:lvl4pPr marL="1004429">
              <a:spcBef>
                <a:spcPts val="400"/>
              </a:spcBef>
              <a:defRPr/>
            </a:lvl4pPr>
            <a:lvl5pPr marL="1187052">
              <a:buFont typeface="Arial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5C870-5D27-40B5-A3BD-056822F90A56}" type="datetimeFigureOut">
              <a:rPr lang="en-US" smtClean="0">
                <a:solidFill>
                  <a:srgbClr val="003399"/>
                </a:solidFill>
              </a:rPr>
              <a:pPr/>
              <a:t>3/6/2026</a:t>
            </a:fld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3614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60" indent="0">
              <a:buNone/>
              <a:defRPr sz="1800"/>
            </a:lvl2pPr>
            <a:lvl3pPr marL="913117" indent="0">
              <a:buNone/>
              <a:defRPr sz="1600"/>
            </a:lvl3pPr>
            <a:lvl4pPr marL="1369677" indent="0">
              <a:buNone/>
              <a:defRPr sz="1400"/>
            </a:lvl4pPr>
            <a:lvl5pPr marL="1826235" indent="0">
              <a:buNone/>
              <a:defRPr sz="1400"/>
            </a:lvl5pPr>
            <a:lvl6pPr marL="2282796" indent="0">
              <a:buNone/>
              <a:defRPr sz="1400"/>
            </a:lvl6pPr>
            <a:lvl7pPr marL="2739352" indent="0">
              <a:buNone/>
              <a:defRPr sz="1400"/>
            </a:lvl7pPr>
            <a:lvl8pPr marL="3195913" indent="0">
              <a:buNone/>
              <a:defRPr sz="1400"/>
            </a:lvl8pPr>
            <a:lvl9pPr marL="365247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5C870-5D27-40B5-A3BD-056822F90A56}" type="datetimeFigureOut">
              <a:rPr lang="en-US" smtClean="0">
                <a:solidFill>
                  <a:srgbClr val="003399"/>
                </a:solidFill>
              </a:rPr>
              <a:pPr/>
              <a:t>3/6/2026</a:t>
            </a:fld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025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767" y="1625612"/>
            <a:ext cx="5063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1" y="1600213"/>
            <a:ext cx="50651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5C870-5D27-40B5-A3BD-056822F90A56}" type="datetimeFigureOut">
              <a:rPr lang="en-US" smtClean="0">
                <a:solidFill>
                  <a:srgbClr val="003399"/>
                </a:solidFill>
              </a:rPr>
              <a:pPr/>
              <a:t>3/6/2026</a:t>
            </a:fld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7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45080" y="594360"/>
            <a:ext cx="3170238" cy="1904048"/>
          </a:xfrm>
        </p:spPr>
        <p:txBody>
          <a:bodyPr tIns="91440" anchor="ctr" anchorCtr="0">
            <a:normAutofit/>
          </a:bodyPr>
          <a:lstStyle>
            <a:lvl1pPr marL="0" indent="0">
              <a:lnSpc>
                <a:spcPct val="80000"/>
              </a:lnSpc>
              <a:buNone/>
              <a:defRPr sz="3600" b="1">
                <a:solidFill>
                  <a:srgbClr val="9394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>
                <a:solidFill>
                  <a:srgbClr val="939498"/>
                </a:solidFill>
                <a:latin typeface="Arial Black" panose="020B0A04020102020204" pitchFamily="34" charset="0"/>
              </a:defRPr>
            </a:lvl2pPr>
            <a:lvl3pPr marL="914400" indent="0">
              <a:buNone/>
              <a:defRPr b="0">
                <a:solidFill>
                  <a:srgbClr val="939498"/>
                </a:solidFill>
                <a:latin typeface="Arial Black" panose="020B0A04020102020204" pitchFamily="34" charset="0"/>
              </a:defRPr>
            </a:lvl3pPr>
            <a:lvl4pPr marL="1371600" indent="0">
              <a:buNone/>
              <a:defRPr b="0">
                <a:solidFill>
                  <a:srgbClr val="939498"/>
                </a:solidFill>
                <a:latin typeface="Arial Black" panose="020B0A04020102020204" pitchFamily="34" charset="0"/>
              </a:defRPr>
            </a:lvl4pPr>
            <a:lvl5pPr marL="1828800" indent="0">
              <a:buNone/>
              <a:defRPr b="0">
                <a:solidFill>
                  <a:srgbClr val="939498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Department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35904" y="1880353"/>
            <a:ext cx="6132095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400">
                <a:latin typeface="Rockwell" panose="020606030202050204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35904" y="4360028"/>
            <a:ext cx="6132095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04462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0" indent="0">
              <a:buNone/>
              <a:defRPr sz="2000" b="1"/>
            </a:lvl2pPr>
            <a:lvl3pPr marL="913117" indent="0">
              <a:buNone/>
              <a:defRPr sz="1800" b="1"/>
            </a:lvl3pPr>
            <a:lvl4pPr marL="1369677" indent="0">
              <a:buNone/>
              <a:defRPr sz="1600" b="1"/>
            </a:lvl4pPr>
            <a:lvl5pPr marL="1826235" indent="0">
              <a:buNone/>
              <a:defRPr sz="1600" b="1"/>
            </a:lvl5pPr>
            <a:lvl6pPr marL="2282796" indent="0">
              <a:buNone/>
              <a:defRPr sz="1600" b="1"/>
            </a:lvl6pPr>
            <a:lvl7pPr marL="2739352" indent="0">
              <a:buNone/>
              <a:defRPr sz="1600" b="1"/>
            </a:lvl7pPr>
            <a:lvl8pPr marL="3195913" indent="0">
              <a:buNone/>
              <a:defRPr sz="1600" b="1"/>
            </a:lvl8pPr>
            <a:lvl9pPr marL="365247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0" indent="0">
              <a:buNone/>
              <a:defRPr sz="2000" b="1"/>
            </a:lvl2pPr>
            <a:lvl3pPr marL="913117" indent="0">
              <a:buNone/>
              <a:defRPr sz="1800" b="1"/>
            </a:lvl3pPr>
            <a:lvl4pPr marL="1369677" indent="0">
              <a:buNone/>
              <a:defRPr sz="1600" b="1"/>
            </a:lvl4pPr>
            <a:lvl5pPr marL="1826235" indent="0">
              <a:buNone/>
              <a:defRPr sz="1600" b="1"/>
            </a:lvl5pPr>
            <a:lvl6pPr marL="2282796" indent="0">
              <a:buNone/>
              <a:defRPr sz="1600" b="1"/>
            </a:lvl6pPr>
            <a:lvl7pPr marL="2739352" indent="0">
              <a:buNone/>
              <a:defRPr sz="1600" b="1"/>
            </a:lvl7pPr>
            <a:lvl8pPr marL="3195913" indent="0">
              <a:buNone/>
              <a:defRPr sz="1600" b="1"/>
            </a:lvl8pPr>
            <a:lvl9pPr marL="365247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5C870-5D27-40B5-A3BD-056822F90A56}" type="datetimeFigureOut">
              <a:rPr lang="en-US" smtClean="0">
                <a:solidFill>
                  <a:srgbClr val="003399"/>
                </a:solidFill>
              </a:rPr>
              <a:pPr/>
              <a:t>3/6/2026</a:t>
            </a:fld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70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5C870-5D27-40B5-A3BD-056822F90A56}" type="datetimeFigureOut">
              <a:rPr lang="en-US" smtClean="0">
                <a:solidFill>
                  <a:srgbClr val="003399"/>
                </a:solidFill>
              </a:rPr>
              <a:pPr/>
              <a:t>3/6/2026</a:t>
            </a:fld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528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5C870-5D27-40B5-A3BD-056822F90A56}" type="datetimeFigureOut">
              <a:rPr lang="en-US" smtClean="0">
                <a:solidFill>
                  <a:srgbClr val="003399"/>
                </a:solidFill>
              </a:rPr>
              <a:pPr/>
              <a:t>3/6/2026</a:t>
            </a:fld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532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60" indent="0">
              <a:buNone/>
              <a:defRPr sz="1200"/>
            </a:lvl2pPr>
            <a:lvl3pPr marL="913117" indent="0">
              <a:buNone/>
              <a:defRPr sz="1000"/>
            </a:lvl3pPr>
            <a:lvl4pPr marL="1369677" indent="0">
              <a:buNone/>
              <a:defRPr sz="900"/>
            </a:lvl4pPr>
            <a:lvl5pPr marL="1826235" indent="0">
              <a:buNone/>
              <a:defRPr sz="900"/>
            </a:lvl5pPr>
            <a:lvl6pPr marL="2282796" indent="0">
              <a:buNone/>
              <a:defRPr sz="900"/>
            </a:lvl6pPr>
            <a:lvl7pPr marL="2739352" indent="0">
              <a:buNone/>
              <a:defRPr sz="900"/>
            </a:lvl7pPr>
            <a:lvl8pPr marL="3195913" indent="0">
              <a:buNone/>
              <a:defRPr sz="900"/>
            </a:lvl8pPr>
            <a:lvl9pPr marL="365247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5C870-5D27-40B5-A3BD-056822F90A56}" type="datetimeFigureOut">
              <a:rPr lang="en-US" smtClean="0">
                <a:solidFill>
                  <a:srgbClr val="003399"/>
                </a:solidFill>
              </a:rPr>
              <a:pPr/>
              <a:t>3/6/2026</a:t>
            </a:fld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604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60" indent="0">
              <a:buNone/>
              <a:defRPr sz="2800"/>
            </a:lvl2pPr>
            <a:lvl3pPr marL="913117" indent="0">
              <a:buNone/>
              <a:defRPr sz="2400"/>
            </a:lvl3pPr>
            <a:lvl4pPr marL="1369677" indent="0">
              <a:buNone/>
              <a:defRPr sz="2000"/>
            </a:lvl4pPr>
            <a:lvl5pPr marL="1826235" indent="0">
              <a:buNone/>
              <a:defRPr sz="2000"/>
            </a:lvl5pPr>
            <a:lvl6pPr marL="2282796" indent="0">
              <a:buNone/>
              <a:defRPr sz="2000"/>
            </a:lvl6pPr>
            <a:lvl7pPr marL="2739352" indent="0">
              <a:buNone/>
              <a:defRPr sz="2000"/>
            </a:lvl7pPr>
            <a:lvl8pPr marL="3195913" indent="0">
              <a:buNone/>
              <a:defRPr sz="2000"/>
            </a:lvl8pPr>
            <a:lvl9pPr marL="365247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60" indent="0">
              <a:buNone/>
              <a:defRPr sz="1200"/>
            </a:lvl2pPr>
            <a:lvl3pPr marL="913117" indent="0">
              <a:buNone/>
              <a:defRPr sz="1000"/>
            </a:lvl3pPr>
            <a:lvl4pPr marL="1369677" indent="0">
              <a:buNone/>
              <a:defRPr sz="900"/>
            </a:lvl4pPr>
            <a:lvl5pPr marL="1826235" indent="0">
              <a:buNone/>
              <a:defRPr sz="900"/>
            </a:lvl5pPr>
            <a:lvl6pPr marL="2282796" indent="0">
              <a:buNone/>
              <a:defRPr sz="900"/>
            </a:lvl6pPr>
            <a:lvl7pPr marL="2739352" indent="0">
              <a:buNone/>
              <a:defRPr sz="900"/>
            </a:lvl7pPr>
            <a:lvl8pPr marL="3195913" indent="0">
              <a:buNone/>
              <a:defRPr sz="900"/>
            </a:lvl8pPr>
            <a:lvl9pPr marL="365247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5C870-5D27-40B5-A3BD-056822F90A56}" type="datetimeFigureOut">
              <a:rPr lang="en-US" smtClean="0">
                <a:solidFill>
                  <a:srgbClr val="003399"/>
                </a:solidFill>
              </a:rPr>
              <a:pPr/>
              <a:t>3/6/2026</a:t>
            </a:fld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141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5C870-5D27-40B5-A3BD-056822F90A56}" type="datetimeFigureOut">
              <a:rPr lang="en-US" smtClean="0">
                <a:solidFill>
                  <a:srgbClr val="003399"/>
                </a:solidFill>
              </a:rPr>
              <a:pPr/>
              <a:t>3/6/2026</a:t>
            </a:fld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266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0434" y="152413"/>
            <a:ext cx="2876551" cy="5999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0789" y="152413"/>
            <a:ext cx="8426449" cy="5999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5C870-5D27-40B5-A3BD-056822F90A56}" type="datetimeFigureOut">
              <a:rPr lang="en-US" smtClean="0">
                <a:solidFill>
                  <a:srgbClr val="003399"/>
                </a:solidFill>
              </a:rPr>
              <a:pPr/>
              <a:t>3/6/2026</a:t>
            </a:fld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160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881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06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898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CAD750B-BB33-4261-B211-5EDCD65FFC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29698" y="5323114"/>
            <a:ext cx="5122816" cy="1325880"/>
          </a:xfrm>
        </p:spPr>
        <p:txBody>
          <a:bodyPr tIns="91440" anchor="ctr" anchorCtr="0">
            <a:normAutofit/>
          </a:bodyPr>
          <a:lstStyle>
            <a:lvl1pPr marL="0" indent="0" algn="ctr">
              <a:lnSpc>
                <a:spcPct val="80000"/>
              </a:lnSpc>
              <a:buNone/>
              <a:defRPr sz="3600" b="1" kern="1900" spc="9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b="0">
                <a:solidFill>
                  <a:srgbClr val="939498"/>
                </a:solidFill>
                <a:latin typeface="Arial Black" panose="020B0A04020102020204" pitchFamily="34" charset="0"/>
              </a:defRPr>
            </a:lvl2pPr>
            <a:lvl3pPr marL="914400" indent="0">
              <a:buNone/>
              <a:defRPr b="0">
                <a:solidFill>
                  <a:srgbClr val="939498"/>
                </a:solidFill>
                <a:latin typeface="Arial Black" panose="020B0A04020102020204" pitchFamily="34" charset="0"/>
              </a:defRPr>
            </a:lvl3pPr>
            <a:lvl4pPr marL="1371600" indent="0">
              <a:buNone/>
              <a:defRPr b="0">
                <a:solidFill>
                  <a:srgbClr val="939498"/>
                </a:solidFill>
                <a:latin typeface="Arial Black" panose="020B0A04020102020204" pitchFamily="34" charset="0"/>
              </a:defRPr>
            </a:lvl4pPr>
            <a:lvl5pPr marL="1828800" indent="0">
              <a:buNone/>
              <a:defRPr b="0">
                <a:solidFill>
                  <a:srgbClr val="939498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77262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361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70C2B6A-5F03-49E6-893C-22863ACD4FCD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CA13F76-9690-4E93-9598-E96B3F3EB1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5453062"/>
            <a:ext cx="7315200" cy="566738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en-US" dirty="0"/>
              <a:t>Click to add caption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265237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4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52434" y="1398588"/>
            <a:ext cx="6929967" cy="1281112"/>
          </a:xfrm>
          <a:ln algn="ctr"/>
        </p:spPr>
        <p:txBody>
          <a:bodyPr/>
          <a:lstStyle>
            <a:lvl1pPr algn="r">
              <a:defRPr sz="3600">
                <a:solidFill>
                  <a:srgbClr val="EAEAE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54551" y="3011488"/>
            <a:ext cx="6927849" cy="1830387"/>
          </a:xfrm>
          <a:ln algn="ctr"/>
        </p:spPr>
        <p:txBody>
          <a:bodyPr/>
          <a:lstStyle>
            <a:lvl1pPr marL="0" indent="0" algn="r">
              <a:buFontTx/>
              <a:buNone/>
              <a:defRPr sz="24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B5C870-5D27-40B5-A3BD-056822F90A56}" type="datetimeFigureOut">
              <a:rPr lang="en-US" smtClean="0">
                <a:solidFill>
                  <a:srgbClr val="003399"/>
                </a:solidFill>
              </a:rPr>
              <a:pPr/>
              <a:t>3/6/2026</a:t>
            </a:fld>
            <a:endParaRPr lang="en-US">
              <a:solidFill>
                <a:srgbClr val="0033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70" y="1905000"/>
            <a:ext cx="3762953" cy="9204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984" y="2755570"/>
            <a:ext cx="758401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73" y="4724401"/>
            <a:ext cx="11315700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8192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47800"/>
            <a:ext cx="11480800" cy="4648200"/>
          </a:xfrm>
        </p:spPr>
        <p:txBody>
          <a:bodyPr/>
          <a:lstStyle>
            <a:lvl2pPr marL="457200">
              <a:spcBef>
                <a:spcPts val="600"/>
              </a:spcBef>
              <a:defRPr/>
            </a:lvl2pPr>
            <a:lvl3pPr marL="731520">
              <a:spcBef>
                <a:spcPts val="500"/>
              </a:spcBef>
              <a:defRPr/>
            </a:lvl3pPr>
            <a:lvl4pPr marL="1005840">
              <a:spcBef>
                <a:spcPts val="400"/>
              </a:spcBef>
              <a:defRPr/>
            </a:lvl4pPr>
            <a:lvl5pPr marL="1188720">
              <a:buFont typeface="Arial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5C870-5D27-40B5-A3BD-056822F90A56}" type="datetimeFigureOut">
              <a:rPr lang="en-US" smtClean="0">
                <a:solidFill>
                  <a:srgbClr val="003399"/>
                </a:solidFill>
              </a:rPr>
              <a:pPr/>
              <a:t>3/6/2026</a:t>
            </a:fld>
            <a:endParaRPr lang="en-US">
              <a:solidFill>
                <a:srgbClr val="0033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0148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5C870-5D27-40B5-A3BD-056822F90A56}" type="datetimeFigureOut">
              <a:rPr lang="en-US" smtClean="0">
                <a:solidFill>
                  <a:srgbClr val="003399"/>
                </a:solidFill>
              </a:rPr>
              <a:pPr/>
              <a:t>3/6/2026</a:t>
            </a:fld>
            <a:endParaRPr lang="en-US">
              <a:solidFill>
                <a:srgbClr val="0033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501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767" y="1625601"/>
            <a:ext cx="5063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600201"/>
            <a:ext cx="50651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5C870-5D27-40B5-A3BD-056822F90A56}" type="datetimeFigureOut">
              <a:rPr lang="en-US" smtClean="0">
                <a:solidFill>
                  <a:srgbClr val="003399"/>
                </a:solidFill>
              </a:rPr>
              <a:pPr/>
              <a:t>3/6/2026</a:t>
            </a:fld>
            <a:endParaRPr lang="en-US">
              <a:solidFill>
                <a:srgbClr val="0033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17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5C870-5D27-40B5-A3BD-056822F90A56}" type="datetimeFigureOut">
              <a:rPr lang="en-US" smtClean="0">
                <a:solidFill>
                  <a:srgbClr val="003399"/>
                </a:solidFill>
              </a:rPr>
              <a:pPr/>
              <a:t>3/6/2026</a:t>
            </a:fld>
            <a:endParaRPr lang="en-US">
              <a:solidFill>
                <a:srgbClr val="003399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6461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5C870-5D27-40B5-A3BD-056822F90A56}" type="datetimeFigureOut">
              <a:rPr lang="en-US" smtClean="0">
                <a:solidFill>
                  <a:srgbClr val="003399"/>
                </a:solidFill>
              </a:rPr>
              <a:pPr/>
              <a:t>3/6/2026</a:t>
            </a:fld>
            <a:endParaRPr lang="en-US">
              <a:solidFill>
                <a:srgbClr val="003399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399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5C870-5D27-40B5-A3BD-056822F90A56}" type="datetimeFigureOut">
              <a:rPr lang="en-US" smtClean="0">
                <a:solidFill>
                  <a:srgbClr val="003399"/>
                </a:solidFill>
              </a:rPr>
              <a:pPr/>
              <a:t>3/6/2026</a:t>
            </a:fld>
            <a:endParaRPr lang="en-US">
              <a:solidFill>
                <a:srgbClr val="003399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1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CAD750B-BB33-4261-B211-5EDCD65FFC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0960" y="5323114"/>
            <a:ext cx="4271554" cy="1325880"/>
          </a:xfrm>
        </p:spPr>
        <p:txBody>
          <a:bodyPr tIns="182880" anchor="ctr" anchorCtr="0">
            <a:normAutofit/>
          </a:bodyPr>
          <a:lstStyle>
            <a:lvl1pPr marL="0" indent="0" algn="ctr">
              <a:lnSpc>
                <a:spcPct val="60000"/>
              </a:lnSpc>
              <a:buNone/>
              <a:defRPr sz="3200" b="0" kern="1900" spc="9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b="0">
                <a:solidFill>
                  <a:srgbClr val="939498"/>
                </a:solidFill>
                <a:latin typeface="Arial Black" panose="020B0A04020102020204" pitchFamily="34" charset="0"/>
              </a:defRPr>
            </a:lvl2pPr>
            <a:lvl3pPr marL="914400" indent="0">
              <a:buNone/>
              <a:defRPr b="0">
                <a:solidFill>
                  <a:srgbClr val="939498"/>
                </a:solidFill>
                <a:latin typeface="Arial Black" panose="020B0A04020102020204" pitchFamily="34" charset="0"/>
              </a:defRPr>
            </a:lvl3pPr>
            <a:lvl4pPr marL="1371600" indent="0">
              <a:buNone/>
              <a:defRPr b="0">
                <a:solidFill>
                  <a:srgbClr val="939498"/>
                </a:solidFill>
                <a:latin typeface="Arial Black" panose="020B0A04020102020204" pitchFamily="34" charset="0"/>
              </a:defRPr>
            </a:lvl4pPr>
            <a:lvl5pPr marL="1828800" indent="0">
              <a:buNone/>
              <a:defRPr b="0">
                <a:solidFill>
                  <a:srgbClr val="939498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0"/>
            <a:r>
              <a:rPr lang="en-US" dirty="0"/>
              <a:t>Lorem Ipsum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D46CA73-D5EA-4613-9DF9-59758CAB62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6012" y="3082837"/>
            <a:ext cx="4689565" cy="645669"/>
          </a:xfrm>
        </p:spPr>
        <p:txBody>
          <a:bodyPr anchor="b">
            <a:normAutofit/>
          </a:bodyPr>
          <a:lstStyle>
            <a:lvl1pPr algn="r">
              <a:lnSpc>
                <a:spcPct val="80000"/>
              </a:lnSpc>
              <a:defRPr sz="3600"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Click to edit Name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0C314BE-2834-4CDD-A742-65A09F74CA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3657" y="3770911"/>
            <a:ext cx="3918857" cy="341413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62726EA-D648-4B10-8F51-407BE66A2D5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26764" y="209006"/>
            <a:ext cx="2825750" cy="2873831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anchor="t" anchorCtr="1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34584434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5C870-5D27-40B5-A3BD-056822F90A56}" type="datetimeFigureOut">
              <a:rPr lang="en-US" smtClean="0">
                <a:solidFill>
                  <a:srgbClr val="003399"/>
                </a:solidFill>
              </a:rPr>
              <a:pPr/>
              <a:t>3/6/2026</a:t>
            </a:fld>
            <a:endParaRPr lang="en-US">
              <a:solidFill>
                <a:srgbClr val="0033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201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5C870-5D27-40B5-A3BD-056822F90A56}" type="datetimeFigureOut">
              <a:rPr lang="en-US" smtClean="0">
                <a:solidFill>
                  <a:srgbClr val="003399"/>
                </a:solidFill>
              </a:rPr>
              <a:pPr/>
              <a:t>3/6/2026</a:t>
            </a:fld>
            <a:endParaRPr lang="en-US">
              <a:solidFill>
                <a:srgbClr val="0033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129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5C870-5D27-40B5-A3BD-056822F90A56}" type="datetimeFigureOut">
              <a:rPr lang="en-US" smtClean="0">
                <a:solidFill>
                  <a:srgbClr val="003399"/>
                </a:solidFill>
              </a:rPr>
              <a:pPr/>
              <a:t>3/6/2026</a:t>
            </a:fld>
            <a:endParaRPr lang="en-US">
              <a:solidFill>
                <a:srgbClr val="0033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2988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0434" y="152401"/>
            <a:ext cx="2876551" cy="5999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0785" y="152401"/>
            <a:ext cx="8426449" cy="5999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5C870-5D27-40B5-A3BD-056822F90A56}" type="datetimeFigureOut">
              <a:rPr lang="en-US" smtClean="0">
                <a:solidFill>
                  <a:srgbClr val="003399"/>
                </a:solidFill>
              </a:rPr>
              <a:pPr/>
              <a:t>3/6/2026</a:t>
            </a:fld>
            <a:endParaRPr lang="en-US">
              <a:solidFill>
                <a:srgbClr val="0033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5811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52434" y="1398588"/>
            <a:ext cx="6929967" cy="1281112"/>
          </a:xfrm>
          <a:ln algn="ctr"/>
        </p:spPr>
        <p:txBody>
          <a:bodyPr/>
          <a:lstStyle>
            <a:lvl1pPr algn="r">
              <a:defRPr sz="3600">
                <a:solidFill>
                  <a:srgbClr val="EAEAE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54551" y="3011488"/>
            <a:ext cx="6927849" cy="1830387"/>
          </a:xfrm>
          <a:ln algn="ctr"/>
        </p:spPr>
        <p:txBody>
          <a:bodyPr/>
          <a:lstStyle>
            <a:lvl1pPr marL="0" indent="0" algn="r">
              <a:buFontTx/>
              <a:buNone/>
              <a:defRPr sz="24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B5C870-5D27-40B5-A3BD-056822F90A56}" type="datetimeFigureOut">
              <a:rPr lang="en-US" smtClean="0"/>
              <a:pPr/>
              <a:t>3/6/2026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70" y="1905000"/>
            <a:ext cx="3762953" cy="9204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876801"/>
            <a:ext cx="11315700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984" y="2755570"/>
            <a:ext cx="758401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9092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47800"/>
            <a:ext cx="11480800" cy="4648200"/>
          </a:xfrm>
        </p:spPr>
        <p:txBody>
          <a:bodyPr/>
          <a:lstStyle>
            <a:lvl2pPr marL="457200">
              <a:spcBef>
                <a:spcPts val="600"/>
              </a:spcBef>
              <a:defRPr/>
            </a:lvl2pPr>
            <a:lvl3pPr marL="731520">
              <a:spcBef>
                <a:spcPts val="500"/>
              </a:spcBef>
              <a:defRPr/>
            </a:lvl3pPr>
            <a:lvl4pPr marL="1005840">
              <a:spcBef>
                <a:spcPts val="400"/>
              </a:spcBef>
              <a:defRPr/>
            </a:lvl4pPr>
            <a:lvl5pPr marL="1188720">
              <a:buFont typeface="Arial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5C870-5D27-40B5-A3BD-056822F90A56}" type="datetimeFigureOut">
              <a:rPr lang="en-US" smtClean="0"/>
              <a:pPr/>
              <a:t>3/6/2026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3674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5C870-5D27-40B5-A3BD-056822F90A56}" type="datetimeFigureOut">
              <a:rPr lang="en-US" smtClean="0"/>
              <a:pPr/>
              <a:t>3/6/2026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5228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767" y="1625601"/>
            <a:ext cx="5063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600201"/>
            <a:ext cx="50651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5C870-5D27-40B5-A3BD-056822F90A56}" type="datetimeFigureOut">
              <a:rPr lang="en-US" smtClean="0"/>
              <a:pPr/>
              <a:t>3/6/2026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946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5C870-5D27-40B5-A3BD-056822F90A56}" type="datetimeFigureOut">
              <a:rPr lang="en-US" smtClean="0"/>
              <a:pPr/>
              <a:t>3/6/2026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8126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5C870-5D27-40B5-A3BD-056822F90A56}" type="datetimeFigureOut">
              <a:rPr lang="en-US" smtClean="0"/>
              <a:pPr/>
              <a:t>3/6/2026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25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351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5C870-5D27-40B5-A3BD-056822F90A56}" type="datetimeFigureOut">
              <a:rPr lang="en-US" smtClean="0"/>
              <a:pPr/>
              <a:t>3/6/2026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699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5C870-5D27-40B5-A3BD-056822F90A56}" type="datetimeFigureOut">
              <a:rPr lang="en-US" smtClean="0"/>
              <a:pPr/>
              <a:t>3/6/2026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013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5C870-5D27-40B5-A3BD-056822F90A56}" type="datetimeFigureOut">
              <a:rPr lang="en-US" smtClean="0"/>
              <a:pPr/>
              <a:t>3/6/2026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8652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5C870-5D27-40B5-A3BD-056822F90A56}" type="datetimeFigureOut">
              <a:rPr lang="en-US" smtClean="0"/>
              <a:pPr/>
              <a:t>3/6/2026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7064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0434" y="152401"/>
            <a:ext cx="2876551" cy="5999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0785" y="152401"/>
            <a:ext cx="8426449" cy="5999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5C870-5D27-40B5-A3BD-056822F90A56}" type="datetimeFigureOut">
              <a:rPr lang="en-US" smtClean="0"/>
              <a:pPr/>
              <a:t>3/6/2026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3743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52439" y="1398588"/>
            <a:ext cx="6929967" cy="1281112"/>
          </a:xfrm>
          <a:ln algn="ctr"/>
        </p:spPr>
        <p:txBody>
          <a:bodyPr/>
          <a:lstStyle>
            <a:lvl1pPr algn="r">
              <a:defRPr sz="3600">
                <a:solidFill>
                  <a:srgbClr val="EAEAE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54557" y="3011488"/>
            <a:ext cx="6927849" cy="1830387"/>
          </a:xfrm>
          <a:ln algn="ctr"/>
        </p:spPr>
        <p:txBody>
          <a:bodyPr/>
          <a:lstStyle>
            <a:lvl1pPr marL="0" indent="0" algn="r">
              <a:buFontTx/>
              <a:buNone/>
              <a:defRPr sz="24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B5C870-5D27-40B5-A3BD-056822F90A56}" type="datetimeFigureOut">
              <a:rPr lang="en-US" smtClean="0"/>
              <a:pPr/>
              <a:t>3/6/2026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76" y="1905000"/>
            <a:ext cx="3762953" cy="9204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984" y="2825103"/>
            <a:ext cx="758401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19" y="5150167"/>
            <a:ext cx="11315700" cy="165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0729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47800"/>
            <a:ext cx="11480800" cy="4648200"/>
          </a:xfrm>
        </p:spPr>
        <p:txBody>
          <a:bodyPr/>
          <a:lstStyle>
            <a:lvl2pPr marL="457200">
              <a:spcBef>
                <a:spcPts val="600"/>
              </a:spcBef>
              <a:defRPr/>
            </a:lvl2pPr>
            <a:lvl3pPr marL="731520">
              <a:spcBef>
                <a:spcPts val="500"/>
              </a:spcBef>
              <a:defRPr/>
            </a:lvl3pPr>
            <a:lvl4pPr marL="1005840">
              <a:spcBef>
                <a:spcPts val="400"/>
              </a:spcBef>
              <a:defRPr/>
            </a:lvl4pPr>
            <a:lvl5pPr marL="1188720">
              <a:buFont typeface="Arial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5C870-5D27-40B5-A3BD-056822F90A56}" type="datetimeFigureOut">
              <a:rPr lang="en-US" smtClean="0"/>
              <a:pPr/>
              <a:t>3/6/2026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2683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5C870-5D27-40B5-A3BD-056822F90A56}" type="datetimeFigureOut">
              <a:rPr lang="en-US" smtClean="0"/>
              <a:pPr/>
              <a:t>3/6/2026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2574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769" y="1625601"/>
            <a:ext cx="5063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600206"/>
            <a:ext cx="50651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5C870-5D27-40B5-A3BD-056822F90A56}" type="datetimeFigureOut">
              <a:rPr lang="en-US" smtClean="0"/>
              <a:pPr/>
              <a:t>3/6/2026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536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5C870-5D27-40B5-A3BD-056822F90A56}" type="datetimeFigureOut">
              <a:rPr lang="en-US" smtClean="0"/>
              <a:pPr/>
              <a:t>3/6/2026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66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1790" y="1536867"/>
            <a:ext cx="11097126" cy="49481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2767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5C870-5D27-40B5-A3BD-056822F90A56}" type="datetimeFigureOut">
              <a:rPr lang="en-US" smtClean="0"/>
              <a:pPr/>
              <a:t>3/6/2026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289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5C870-5D27-40B5-A3BD-056822F90A56}" type="datetimeFigureOut">
              <a:rPr lang="en-US" smtClean="0"/>
              <a:pPr/>
              <a:t>3/6/2026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4006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5C870-5D27-40B5-A3BD-056822F90A56}" type="datetimeFigureOut">
              <a:rPr lang="en-US" smtClean="0"/>
              <a:pPr/>
              <a:t>3/6/2026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386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5C870-5D27-40B5-A3BD-056822F90A56}" type="datetimeFigureOut">
              <a:rPr lang="en-US" smtClean="0"/>
              <a:pPr/>
              <a:t>3/6/2026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0413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5C870-5D27-40B5-A3BD-056822F90A56}" type="datetimeFigureOut">
              <a:rPr lang="en-US" smtClean="0"/>
              <a:pPr/>
              <a:t>3/6/2026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9040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0439" y="152409"/>
            <a:ext cx="2876551" cy="5999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0790" y="152409"/>
            <a:ext cx="8426449" cy="5999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5C870-5D27-40B5-A3BD-056822F90A56}" type="datetimeFigureOut">
              <a:rPr lang="en-US" smtClean="0"/>
              <a:pPr/>
              <a:t>3/6/2026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4382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Sanitary Design Principles for Facilities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EB3B7C-C4F0-4273-9B7C-A4DAD1A5BC4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7875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5453062"/>
            <a:ext cx="7315200" cy="566738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en-US" dirty="0"/>
              <a:t>Click to add caption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265237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70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1790" y="1536867"/>
            <a:ext cx="11097126" cy="49481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451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1790" y="1536867"/>
            <a:ext cx="11097126" cy="49481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4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16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1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790" y="132348"/>
            <a:ext cx="10515600" cy="1070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790" y="1536867"/>
            <a:ext cx="11097126" cy="4948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FDB50B5E-EE9B-4A2A-99CF-0724E08263D9}"/>
              </a:ext>
            </a:extLst>
          </p:cNvPr>
          <p:cNvSpPr txBox="1">
            <a:spLocks/>
          </p:cNvSpPr>
          <p:nvPr userDrawn="1"/>
        </p:nvSpPr>
        <p:spPr>
          <a:xfrm>
            <a:off x="11632569" y="6645236"/>
            <a:ext cx="559431" cy="2127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500"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909AD6-6206-4C88-988C-1D96EB303AB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90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D9FDB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lideheader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"/>
            <a:ext cx="12192000" cy="8381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5892800" y="6342532"/>
            <a:ext cx="6299200" cy="365125"/>
          </a:xfrm>
          <a:prstGeom prst="rect">
            <a:avLst/>
          </a:prstGeom>
        </p:spPr>
        <p:txBody>
          <a:bodyPr/>
          <a:lstStyle>
            <a:lvl1pPr algn="r">
              <a:defRPr sz="1600" b="1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3657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Sanitary design is integral to food safety.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6629400"/>
            <a:ext cx="12192000" cy="76200"/>
          </a:xfrm>
          <a:prstGeom prst="rect">
            <a:avLst/>
          </a:prstGeom>
          <a:gradFill flip="none" rotWithShape="1">
            <a:gsLst>
              <a:gs pos="100000">
                <a:srgbClr val="00B050"/>
              </a:gs>
              <a:gs pos="23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304800" y="5867400"/>
            <a:ext cx="2438400" cy="1143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 descr="Sanitary Design Workshop_logo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8000" y="6146800"/>
            <a:ext cx="2133600" cy="711200"/>
          </a:xfrm>
          <a:prstGeom prst="ellipse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1"/>
            <a:ext cx="10972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086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36575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rgbClr val="236575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36575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rgbClr val="236575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rgbClr val="236575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0785" y="152404"/>
            <a:ext cx="11648016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1" tIns="45657" rIns="91311" bIns="4565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1127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7" rIns="91311" bIns="45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673600" y="6643693"/>
            <a:ext cx="2844800" cy="185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311" tIns="45657" rIns="91311" bIns="45657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F6B5C870-5D27-40B5-A3BD-056822F90A56}" type="datetimeFigureOut">
              <a:rPr lang="en-US" smtClean="0">
                <a:solidFill>
                  <a:srgbClr val="003399"/>
                </a:solidFill>
              </a:rPr>
              <a:pPr/>
              <a:t>3/6/2026</a:t>
            </a:fld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5384" y="6643693"/>
            <a:ext cx="3860800" cy="185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311" tIns="45657" rIns="91311" bIns="45657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998551"/>
            <a:ext cx="12192000" cy="104775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11" tIns="45657" rIns="91311" bIns="45657" anchor="ctr"/>
          <a:lstStyle/>
          <a:p>
            <a:pPr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4"/>
            <a:ext cx="851019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106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656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3117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69677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6235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0" indent="-228282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346984" indent="-228282" algn="l" rtl="0" eaLnBrk="1" fontAlgn="base" hangingPunct="1">
        <a:lnSpc>
          <a:spcPct val="85000"/>
        </a:lnSpc>
        <a:spcBef>
          <a:spcPts val="6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684838" indent="-228282" algn="l" rtl="0" eaLnBrk="1" fontAlgn="base" hangingPunct="1">
        <a:lnSpc>
          <a:spcPct val="85000"/>
        </a:lnSpc>
        <a:spcBef>
          <a:spcPts val="5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141398" indent="-228282" algn="l" rtl="0" eaLnBrk="1" fontAlgn="base" hangingPunct="1">
        <a:lnSpc>
          <a:spcPct val="85000"/>
        </a:lnSpc>
        <a:spcBef>
          <a:spcPts val="433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1765995" indent="-228282" algn="l" rtl="0" eaLnBrk="1" fontAlgn="base" hangingPunct="1">
        <a:lnSpc>
          <a:spcPct val="85000"/>
        </a:lnSpc>
        <a:spcBef>
          <a:spcPct val="15000"/>
        </a:spcBef>
        <a:spcAft>
          <a:spcPct val="0"/>
        </a:spcAft>
        <a:buClr>
          <a:schemeClr val="tx2"/>
        </a:buClr>
        <a:buNone/>
        <a:defRPr sz="2000">
          <a:solidFill>
            <a:schemeClr val="tx1"/>
          </a:solidFill>
          <a:latin typeface="+mn-lt"/>
        </a:defRPr>
      </a:lvl5pPr>
      <a:lvl6pPr marL="2222554" indent="-228282" algn="l" rtl="0" eaLnBrk="1" fontAlgn="base" hangingPunct="1">
        <a:lnSpc>
          <a:spcPct val="85000"/>
        </a:lnSpc>
        <a:spcBef>
          <a:spcPct val="15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6pPr>
      <a:lvl7pPr marL="2679112" indent="-228282" algn="l" rtl="0" eaLnBrk="1" fontAlgn="base" hangingPunct="1">
        <a:lnSpc>
          <a:spcPct val="85000"/>
        </a:lnSpc>
        <a:spcBef>
          <a:spcPct val="15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7pPr>
      <a:lvl8pPr marL="3135672" indent="-228282" algn="l" rtl="0" eaLnBrk="1" fontAlgn="base" hangingPunct="1">
        <a:lnSpc>
          <a:spcPct val="85000"/>
        </a:lnSpc>
        <a:spcBef>
          <a:spcPct val="15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8pPr>
      <a:lvl9pPr marL="3592235" indent="-228282" algn="l" rtl="0" eaLnBrk="1" fontAlgn="base" hangingPunct="1">
        <a:lnSpc>
          <a:spcPct val="85000"/>
        </a:lnSpc>
        <a:spcBef>
          <a:spcPct val="15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0" algn="l" defTabSz="913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17" algn="l" defTabSz="913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77" algn="l" defTabSz="913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35" algn="l" defTabSz="913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96" algn="l" defTabSz="913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52" algn="l" defTabSz="913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13" algn="l" defTabSz="913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470" algn="l" defTabSz="913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lideheader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2"/>
            <a:ext cx="12192000" cy="1396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86765"/>
            <a:ext cx="10972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5892800" y="6342530"/>
            <a:ext cx="6299200" cy="365125"/>
          </a:xfrm>
          <a:prstGeom prst="rect">
            <a:avLst/>
          </a:prstGeom>
        </p:spPr>
        <p:txBody>
          <a:bodyPr/>
          <a:lstStyle>
            <a:lvl1pPr algn="r">
              <a:defRPr sz="1600" b="1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3657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Sanitary design is integral to food safety.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6629400"/>
            <a:ext cx="12192000" cy="76200"/>
          </a:xfrm>
          <a:prstGeom prst="rect">
            <a:avLst/>
          </a:prstGeom>
          <a:gradFill flip="none" rotWithShape="1">
            <a:gsLst>
              <a:gs pos="100000">
                <a:srgbClr val="00B050"/>
              </a:gs>
              <a:gs pos="23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/>
          </a:p>
        </p:txBody>
      </p:sp>
      <p:sp>
        <p:nvSpPr>
          <p:cNvPr id="12" name="Oval 11"/>
          <p:cNvSpPr/>
          <p:nvPr/>
        </p:nvSpPr>
        <p:spPr>
          <a:xfrm>
            <a:off x="304800" y="5867400"/>
            <a:ext cx="2438400" cy="1143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/>
          </a:p>
        </p:txBody>
      </p:sp>
      <p:pic>
        <p:nvPicPr>
          <p:cNvPr id="11" name="Picture 10" descr="Sanitary Design Workshop_logo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8000" y="6146800"/>
            <a:ext cx="2133600" cy="711200"/>
          </a:xfrm>
          <a:prstGeom prst="ellipse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495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497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3657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3657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3657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3657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3657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0784" y="152401"/>
            <a:ext cx="11648016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1127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673600" y="6643689"/>
            <a:ext cx="2844800" cy="185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F6B5C870-5D27-40B5-A3BD-056822F90A56}" type="datetimeFigureOut">
              <a:rPr lang="en-US" smtClean="0">
                <a:solidFill>
                  <a:srgbClr val="003399"/>
                </a:solidFill>
              </a:rPr>
              <a:pPr/>
              <a:t>3/6/2026</a:t>
            </a:fld>
            <a:endParaRPr lang="en-US">
              <a:solidFill>
                <a:srgbClr val="003399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5384" y="6643689"/>
            <a:ext cx="3860800" cy="185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003399"/>
              </a:solidFill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998539"/>
            <a:ext cx="12192000" cy="104775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90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1"/>
            <a:ext cx="851019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147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0" indent="-228600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347472" indent="-228600" algn="l" rtl="0" eaLnBrk="1" fontAlgn="base" hangingPunct="1">
        <a:lnSpc>
          <a:spcPct val="85000"/>
        </a:lnSpc>
        <a:spcBef>
          <a:spcPts val="6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685800" indent="-228600" algn="l" rtl="0" eaLnBrk="1" fontAlgn="base" hangingPunct="1">
        <a:lnSpc>
          <a:spcPct val="85000"/>
        </a:lnSpc>
        <a:spcBef>
          <a:spcPts val="5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143000" indent="-228600" algn="l" rtl="0" eaLnBrk="1" fontAlgn="base" hangingPunct="1">
        <a:lnSpc>
          <a:spcPct val="85000"/>
        </a:lnSpc>
        <a:spcBef>
          <a:spcPts val="433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1768475" indent="-228600" algn="l" rtl="0" eaLnBrk="1" fontAlgn="base" hangingPunct="1">
        <a:lnSpc>
          <a:spcPct val="85000"/>
        </a:lnSpc>
        <a:spcBef>
          <a:spcPct val="15000"/>
        </a:spcBef>
        <a:spcAft>
          <a:spcPct val="0"/>
        </a:spcAft>
        <a:buClr>
          <a:schemeClr val="tx2"/>
        </a:buClr>
        <a:buNone/>
        <a:defRPr sz="2000">
          <a:solidFill>
            <a:schemeClr val="tx1"/>
          </a:solidFill>
          <a:latin typeface="+mn-lt"/>
        </a:defRPr>
      </a:lvl5pPr>
      <a:lvl6pPr marL="2225675" indent="-228600" algn="l" rtl="0" eaLnBrk="1" fontAlgn="base" hangingPunct="1">
        <a:lnSpc>
          <a:spcPct val="85000"/>
        </a:lnSpc>
        <a:spcBef>
          <a:spcPct val="15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6pPr>
      <a:lvl7pPr marL="2682875" indent="-228600" algn="l" rtl="0" eaLnBrk="1" fontAlgn="base" hangingPunct="1">
        <a:lnSpc>
          <a:spcPct val="85000"/>
        </a:lnSpc>
        <a:spcBef>
          <a:spcPct val="15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7pPr>
      <a:lvl8pPr marL="3140075" indent="-228600" algn="l" rtl="0" eaLnBrk="1" fontAlgn="base" hangingPunct="1">
        <a:lnSpc>
          <a:spcPct val="85000"/>
        </a:lnSpc>
        <a:spcBef>
          <a:spcPct val="15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8pPr>
      <a:lvl9pPr marL="3597275" indent="-228600" algn="l" rtl="0" eaLnBrk="1" fontAlgn="base" hangingPunct="1">
        <a:lnSpc>
          <a:spcPct val="85000"/>
        </a:lnSpc>
        <a:spcBef>
          <a:spcPct val="15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0784" y="152401"/>
            <a:ext cx="11648016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1127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673600" y="6643689"/>
            <a:ext cx="2844800" cy="185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F6B5C870-5D27-40B5-A3BD-056822F90A56}" type="datetimeFigureOut">
              <a:rPr lang="en-US" smtClean="0"/>
              <a:pPr/>
              <a:t>3/6/2026</a:t>
            </a:fld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5384" y="6643689"/>
            <a:ext cx="3860800" cy="185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998539"/>
            <a:ext cx="12192000" cy="104775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9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1"/>
            <a:ext cx="851019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663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0" indent="-228600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347472" indent="-228600" algn="l" rtl="0" eaLnBrk="1" fontAlgn="base" hangingPunct="1">
        <a:lnSpc>
          <a:spcPct val="85000"/>
        </a:lnSpc>
        <a:spcBef>
          <a:spcPts val="6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685800" indent="-228600" algn="l" rtl="0" eaLnBrk="1" fontAlgn="base" hangingPunct="1">
        <a:lnSpc>
          <a:spcPct val="85000"/>
        </a:lnSpc>
        <a:spcBef>
          <a:spcPts val="5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143000" indent="-228600" algn="l" rtl="0" eaLnBrk="1" fontAlgn="base" hangingPunct="1">
        <a:lnSpc>
          <a:spcPct val="85000"/>
        </a:lnSpc>
        <a:spcBef>
          <a:spcPts val="433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1768475" indent="-228600" algn="l" rtl="0" eaLnBrk="1" fontAlgn="base" hangingPunct="1">
        <a:lnSpc>
          <a:spcPct val="85000"/>
        </a:lnSpc>
        <a:spcBef>
          <a:spcPct val="15000"/>
        </a:spcBef>
        <a:spcAft>
          <a:spcPct val="0"/>
        </a:spcAft>
        <a:buClr>
          <a:schemeClr val="tx2"/>
        </a:buClr>
        <a:buNone/>
        <a:defRPr sz="2000">
          <a:solidFill>
            <a:schemeClr val="tx1"/>
          </a:solidFill>
          <a:latin typeface="+mn-lt"/>
        </a:defRPr>
      </a:lvl5pPr>
      <a:lvl6pPr marL="2225675" indent="-228600" algn="l" rtl="0" eaLnBrk="1" fontAlgn="base" hangingPunct="1">
        <a:lnSpc>
          <a:spcPct val="85000"/>
        </a:lnSpc>
        <a:spcBef>
          <a:spcPct val="15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6pPr>
      <a:lvl7pPr marL="2682875" indent="-228600" algn="l" rtl="0" eaLnBrk="1" fontAlgn="base" hangingPunct="1">
        <a:lnSpc>
          <a:spcPct val="85000"/>
        </a:lnSpc>
        <a:spcBef>
          <a:spcPct val="15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7pPr>
      <a:lvl8pPr marL="3140075" indent="-228600" algn="l" rtl="0" eaLnBrk="1" fontAlgn="base" hangingPunct="1">
        <a:lnSpc>
          <a:spcPct val="85000"/>
        </a:lnSpc>
        <a:spcBef>
          <a:spcPct val="15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8pPr>
      <a:lvl9pPr marL="3597275" indent="-228600" algn="l" rtl="0" eaLnBrk="1" fontAlgn="base" hangingPunct="1">
        <a:lnSpc>
          <a:spcPct val="85000"/>
        </a:lnSpc>
        <a:spcBef>
          <a:spcPct val="15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0784" y="152409"/>
            <a:ext cx="11648016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1127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673600" y="6643697"/>
            <a:ext cx="2844800" cy="185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F6B5C870-5D27-40B5-A3BD-056822F90A56}" type="datetimeFigureOut">
              <a:rPr lang="en-US" smtClean="0"/>
              <a:pPr/>
              <a:t>3/6/2026</a:t>
            </a:fld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5384" y="6643697"/>
            <a:ext cx="3860800" cy="185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998547"/>
            <a:ext cx="12192000" cy="104775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28609"/>
            <a:ext cx="851019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172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0" indent="-228600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347472" indent="-228600" algn="l" rtl="0" eaLnBrk="1" fontAlgn="base" hangingPunct="1">
        <a:lnSpc>
          <a:spcPct val="85000"/>
        </a:lnSpc>
        <a:spcBef>
          <a:spcPts val="6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685800" indent="-228600" algn="l" rtl="0" eaLnBrk="1" fontAlgn="base" hangingPunct="1">
        <a:lnSpc>
          <a:spcPct val="85000"/>
        </a:lnSpc>
        <a:spcBef>
          <a:spcPts val="5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143000" indent="-228600" algn="l" rtl="0" eaLnBrk="1" fontAlgn="base" hangingPunct="1">
        <a:lnSpc>
          <a:spcPct val="85000"/>
        </a:lnSpc>
        <a:spcBef>
          <a:spcPts val="433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1768475" indent="-228600" algn="l" rtl="0" eaLnBrk="1" fontAlgn="base" hangingPunct="1">
        <a:lnSpc>
          <a:spcPct val="85000"/>
        </a:lnSpc>
        <a:spcBef>
          <a:spcPct val="15000"/>
        </a:spcBef>
        <a:spcAft>
          <a:spcPct val="0"/>
        </a:spcAft>
        <a:buClr>
          <a:schemeClr val="tx2"/>
        </a:buClr>
        <a:buNone/>
        <a:defRPr sz="2000">
          <a:solidFill>
            <a:schemeClr val="tx1"/>
          </a:solidFill>
          <a:latin typeface="+mn-lt"/>
        </a:defRPr>
      </a:lvl5pPr>
      <a:lvl6pPr marL="2225675" indent="-228600" algn="l" rtl="0" eaLnBrk="1" fontAlgn="base" hangingPunct="1">
        <a:lnSpc>
          <a:spcPct val="85000"/>
        </a:lnSpc>
        <a:spcBef>
          <a:spcPct val="15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6pPr>
      <a:lvl7pPr marL="2682875" indent="-228600" algn="l" rtl="0" eaLnBrk="1" fontAlgn="base" hangingPunct="1">
        <a:lnSpc>
          <a:spcPct val="85000"/>
        </a:lnSpc>
        <a:spcBef>
          <a:spcPct val="15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7pPr>
      <a:lvl8pPr marL="3140075" indent="-228600" algn="l" rtl="0" eaLnBrk="1" fontAlgn="base" hangingPunct="1">
        <a:lnSpc>
          <a:spcPct val="85000"/>
        </a:lnSpc>
        <a:spcBef>
          <a:spcPct val="15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8pPr>
      <a:lvl9pPr marL="3597275" indent="-228600" algn="l" rtl="0" eaLnBrk="1" fontAlgn="base" hangingPunct="1">
        <a:lnSpc>
          <a:spcPct val="85000"/>
        </a:lnSpc>
        <a:spcBef>
          <a:spcPct val="15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51617-D599-00F2-0B68-3A7490C76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Sanitation by Design Formula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44666-370A-DDBA-6FFD-F20C4897B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/>
              <a:t>Sanitation Success</a:t>
            </a:r>
            <a:r>
              <a:rPr lang="en-US" dirty="0"/>
              <a:t> = </a:t>
            </a:r>
          </a:p>
          <a:p>
            <a:pPr marL="0" indent="0">
              <a:buNone/>
            </a:pPr>
            <a:r>
              <a:rPr lang="en-US" dirty="0"/>
              <a:t>		soil (R&amp;D)+ </a:t>
            </a:r>
          </a:p>
          <a:p>
            <a:pPr marL="0" indent="0">
              <a:buNone/>
            </a:pPr>
            <a:r>
              <a:rPr lang="en-US" dirty="0"/>
              <a:t>			design (Eng)+ </a:t>
            </a:r>
          </a:p>
          <a:p>
            <a:pPr marL="0" indent="0">
              <a:buNone/>
            </a:pPr>
            <a:r>
              <a:rPr lang="en-US" dirty="0"/>
              <a:t>				method (FSQ)+ </a:t>
            </a:r>
          </a:p>
          <a:p>
            <a:pPr marL="0" indent="0">
              <a:buNone/>
            </a:pPr>
            <a:r>
              <a:rPr lang="en-US" dirty="0"/>
              <a:t>					labor (Ops)+ </a:t>
            </a:r>
          </a:p>
          <a:p>
            <a:pPr marL="0" indent="0">
              <a:buNone/>
            </a:pPr>
            <a:r>
              <a:rPr lang="en-US" dirty="0"/>
              <a:t>						chemicals* (FSQ) + </a:t>
            </a:r>
          </a:p>
          <a:p>
            <a:pPr marL="0" indent="0">
              <a:buNone/>
            </a:pPr>
            <a:r>
              <a:rPr lang="en-US" dirty="0"/>
              <a:t>							water* (Eng)</a:t>
            </a:r>
          </a:p>
          <a:p>
            <a:pPr marL="457200" lvl="1" indent="0">
              <a:buNone/>
            </a:pPr>
            <a:r>
              <a:rPr lang="en-US" dirty="0"/>
              <a:t>*</a:t>
            </a:r>
            <a:r>
              <a:rPr lang="en-US" dirty="0">
                <a:solidFill>
                  <a:srgbClr val="FF0000"/>
                </a:solidFill>
              </a:rPr>
              <a:t>wet clean by exception only</a:t>
            </a:r>
          </a:p>
        </p:txBody>
      </p:sp>
    </p:spTree>
    <p:extLst>
      <p:ext uri="{BB962C8B-B14F-4D97-AF65-F5344CB8AC3E}">
        <p14:creationId xmlns:p14="http://schemas.microsoft.com/office/powerpoint/2010/main" val="2801829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MI Corporate">
      <a:dk1>
        <a:sysClr val="windowText" lastClr="000000"/>
      </a:dk1>
      <a:lt1>
        <a:srgbClr val="FFFFFF"/>
      </a:lt1>
      <a:dk2>
        <a:srgbClr val="939598"/>
      </a:dk2>
      <a:lt2>
        <a:srgbClr val="B2B4B6"/>
      </a:lt2>
      <a:accent1>
        <a:srgbClr val="0054A6"/>
      </a:accent1>
      <a:accent2>
        <a:srgbClr val="0099D9"/>
      </a:accent2>
      <a:accent3>
        <a:srgbClr val="00ADB5"/>
      </a:accent3>
      <a:accent4>
        <a:srgbClr val="6CC04A"/>
      </a:accent4>
      <a:accent5>
        <a:srgbClr val="F7941D"/>
      </a:accent5>
      <a:accent6>
        <a:srgbClr val="939598"/>
      </a:accent6>
      <a:hlink>
        <a:srgbClr val="0563C1"/>
      </a:hlink>
      <a:folHlink>
        <a:srgbClr val="954F72"/>
      </a:folHlink>
    </a:clrScheme>
    <a:fontScheme name="Custom 1">
      <a:majorFont>
        <a:latin typeface="Rockwel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 anchorCtr="0"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orporatePPT-template.pptx" id="{C11347E9-CBEE-4F30-84D1-C3F8ECCB1E11}" vid="{39303E52-4A12-4E17-BF94-E7A83EC2F964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IS Theme">
  <a:themeElements>
    <a:clrScheme name="">
      <a:dk1>
        <a:srgbClr val="000000"/>
      </a:dk1>
      <a:lt1>
        <a:srgbClr val="FFFFFF"/>
      </a:lt1>
      <a:dk2>
        <a:srgbClr val="003399"/>
      </a:dk2>
      <a:lt2>
        <a:srgbClr val="FFFFCC"/>
      </a:lt2>
      <a:accent1>
        <a:srgbClr val="0099CC"/>
      </a:accent1>
      <a:accent2>
        <a:srgbClr val="FC8A00"/>
      </a:accent2>
      <a:accent3>
        <a:srgbClr val="AAADCA"/>
      </a:accent3>
      <a:accent4>
        <a:srgbClr val="DADADA"/>
      </a:accent4>
      <a:accent5>
        <a:srgbClr val="AACAE2"/>
      </a:accent5>
      <a:accent6>
        <a:srgbClr val="E47D00"/>
      </a:accent6>
      <a:hlink>
        <a:srgbClr val="2CB02C"/>
      </a:hlink>
      <a:folHlink>
        <a:srgbClr val="FF5050"/>
      </a:folHlink>
    </a:clrScheme>
    <a:fontScheme name="genmills_template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mills_template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mills_template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mills_template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mills_template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mills_template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mills_template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mills_template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mills_template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mills_template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mills_template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mills_template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mills_template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mills_template5 13">
        <a:dk1>
          <a:srgbClr val="000000"/>
        </a:dk1>
        <a:lt1>
          <a:srgbClr val="FFFFFF"/>
        </a:lt1>
        <a:dk2>
          <a:srgbClr val="B2B2B2"/>
        </a:dk2>
        <a:lt2>
          <a:srgbClr val="808080"/>
        </a:lt2>
        <a:accent1>
          <a:srgbClr val="0033AB"/>
        </a:accent1>
        <a:accent2>
          <a:srgbClr val="008CCC"/>
        </a:accent2>
        <a:accent3>
          <a:srgbClr val="FFFFFF"/>
        </a:accent3>
        <a:accent4>
          <a:srgbClr val="000000"/>
        </a:accent4>
        <a:accent5>
          <a:srgbClr val="AAADD2"/>
        </a:accent5>
        <a:accent6>
          <a:srgbClr val="007EB9"/>
        </a:accent6>
        <a:hlink>
          <a:srgbClr val="008C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mills_template5 14">
        <a:dk1>
          <a:srgbClr val="000000"/>
        </a:dk1>
        <a:lt1>
          <a:srgbClr val="FFFFFF"/>
        </a:lt1>
        <a:dk2>
          <a:srgbClr val="B2B2B2"/>
        </a:dk2>
        <a:lt2>
          <a:srgbClr val="808080"/>
        </a:lt2>
        <a:accent1>
          <a:srgbClr val="0033AB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AAADD2"/>
        </a:accent5>
        <a:accent6>
          <a:srgbClr val="2DB92D"/>
        </a:accent6>
        <a:hlink>
          <a:srgbClr val="008C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mills_template5 15">
        <a:dk1>
          <a:srgbClr val="000000"/>
        </a:dk1>
        <a:lt1>
          <a:srgbClr val="FFFFFF"/>
        </a:lt1>
        <a:dk2>
          <a:srgbClr val="B2B2B2"/>
        </a:dk2>
        <a:lt2>
          <a:srgbClr val="008CCC"/>
        </a:lt2>
        <a:accent1>
          <a:srgbClr val="0033AB"/>
        </a:accent1>
        <a:accent2>
          <a:srgbClr val="FF8C01"/>
        </a:accent2>
        <a:accent3>
          <a:srgbClr val="FFFFFF"/>
        </a:accent3>
        <a:accent4>
          <a:srgbClr val="000000"/>
        </a:accent4>
        <a:accent5>
          <a:srgbClr val="AAADD2"/>
        </a:accent5>
        <a:accent6>
          <a:srgbClr val="E77E01"/>
        </a:accent6>
        <a:hlink>
          <a:srgbClr val="CC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mills_template5 16">
        <a:dk1>
          <a:srgbClr val="000000"/>
        </a:dk1>
        <a:lt1>
          <a:srgbClr val="FFFFFF"/>
        </a:lt1>
        <a:dk2>
          <a:srgbClr val="B2B2B2"/>
        </a:dk2>
        <a:lt2>
          <a:srgbClr val="008CCC"/>
        </a:lt2>
        <a:accent1>
          <a:srgbClr val="0033AB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ADD2"/>
        </a:accent5>
        <a:accent6>
          <a:srgbClr val="008A00"/>
        </a:accent6>
        <a:hlink>
          <a:srgbClr val="FF8C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IS Theme">
  <a:themeElements>
    <a:clrScheme name="">
      <a:dk1>
        <a:srgbClr val="000000"/>
      </a:dk1>
      <a:lt1>
        <a:srgbClr val="FFFFFF"/>
      </a:lt1>
      <a:dk2>
        <a:srgbClr val="003399"/>
      </a:dk2>
      <a:lt2>
        <a:srgbClr val="FFFFCC"/>
      </a:lt2>
      <a:accent1>
        <a:srgbClr val="0099CC"/>
      </a:accent1>
      <a:accent2>
        <a:srgbClr val="FC8A00"/>
      </a:accent2>
      <a:accent3>
        <a:srgbClr val="AAADCA"/>
      </a:accent3>
      <a:accent4>
        <a:srgbClr val="DADADA"/>
      </a:accent4>
      <a:accent5>
        <a:srgbClr val="AACAE2"/>
      </a:accent5>
      <a:accent6>
        <a:srgbClr val="E47D00"/>
      </a:accent6>
      <a:hlink>
        <a:srgbClr val="2CB02C"/>
      </a:hlink>
      <a:folHlink>
        <a:srgbClr val="FF5050"/>
      </a:folHlink>
    </a:clrScheme>
    <a:fontScheme name="genmills_template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mills_template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mills_template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mills_template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mills_template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mills_template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mills_template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mills_template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mills_template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mills_template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mills_template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mills_template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mills_template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mills_template5 13">
        <a:dk1>
          <a:srgbClr val="000000"/>
        </a:dk1>
        <a:lt1>
          <a:srgbClr val="FFFFFF"/>
        </a:lt1>
        <a:dk2>
          <a:srgbClr val="B2B2B2"/>
        </a:dk2>
        <a:lt2>
          <a:srgbClr val="808080"/>
        </a:lt2>
        <a:accent1>
          <a:srgbClr val="0033AB"/>
        </a:accent1>
        <a:accent2>
          <a:srgbClr val="008CCC"/>
        </a:accent2>
        <a:accent3>
          <a:srgbClr val="FFFFFF"/>
        </a:accent3>
        <a:accent4>
          <a:srgbClr val="000000"/>
        </a:accent4>
        <a:accent5>
          <a:srgbClr val="AAADD2"/>
        </a:accent5>
        <a:accent6>
          <a:srgbClr val="007EB9"/>
        </a:accent6>
        <a:hlink>
          <a:srgbClr val="008C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mills_template5 14">
        <a:dk1>
          <a:srgbClr val="000000"/>
        </a:dk1>
        <a:lt1>
          <a:srgbClr val="FFFFFF"/>
        </a:lt1>
        <a:dk2>
          <a:srgbClr val="B2B2B2"/>
        </a:dk2>
        <a:lt2>
          <a:srgbClr val="808080"/>
        </a:lt2>
        <a:accent1>
          <a:srgbClr val="0033AB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AAADD2"/>
        </a:accent5>
        <a:accent6>
          <a:srgbClr val="2DB92D"/>
        </a:accent6>
        <a:hlink>
          <a:srgbClr val="008C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mills_template5 15">
        <a:dk1>
          <a:srgbClr val="000000"/>
        </a:dk1>
        <a:lt1>
          <a:srgbClr val="FFFFFF"/>
        </a:lt1>
        <a:dk2>
          <a:srgbClr val="B2B2B2"/>
        </a:dk2>
        <a:lt2>
          <a:srgbClr val="008CCC"/>
        </a:lt2>
        <a:accent1>
          <a:srgbClr val="0033AB"/>
        </a:accent1>
        <a:accent2>
          <a:srgbClr val="FF8C01"/>
        </a:accent2>
        <a:accent3>
          <a:srgbClr val="FFFFFF"/>
        </a:accent3>
        <a:accent4>
          <a:srgbClr val="000000"/>
        </a:accent4>
        <a:accent5>
          <a:srgbClr val="AAADD2"/>
        </a:accent5>
        <a:accent6>
          <a:srgbClr val="E77E01"/>
        </a:accent6>
        <a:hlink>
          <a:srgbClr val="CC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mills_template5 16">
        <a:dk1>
          <a:srgbClr val="000000"/>
        </a:dk1>
        <a:lt1>
          <a:srgbClr val="FFFFFF"/>
        </a:lt1>
        <a:dk2>
          <a:srgbClr val="B2B2B2"/>
        </a:dk2>
        <a:lt2>
          <a:srgbClr val="008CCC"/>
        </a:lt2>
        <a:accent1>
          <a:srgbClr val="0033AB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ADD2"/>
        </a:accent5>
        <a:accent6>
          <a:srgbClr val="008A00"/>
        </a:accent6>
        <a:hlink>
          <a:srgbClr val="FF8C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IS Theme">
  <a:themeElements>
    <a:clrScheme name="">
      <a:dk1>
        <a:srgbClr val="000000"/>
      </a:dk1>
      <a:lt1>
        <a:srgbClr val="FFFFFF"/>
      </a:lt1>
      <a:dk2>
        <a:srgbClr val="003399"/>
      </a:dk2>
      <a:lt2>
        <a:srgbClr val="FFFFCC"/>
      </a:lt2>
      <a:accent1>
        <a:srgbClr val="0099CC"/>
      </a:accent1>
      <a:accent2>
        <a:srgbClr val="FC8A00"/>
      </a:accent2>
      <a:accent3>
        <a:srgbClr val="AAADCA"/>
      </a:accent3>
      <a:accent4>
        <a:srgbClr val="DADADA"/>
      </a:accent4>
      <a:accent5>
        <a:srgbClr val="AACAE2"/>
      </a:accent5>
      <a:accent6>
        <a:srgbClr val="E47D00"/>
      </a:accent6>
      <a:hlink>
        <a:srgbClr val="2CB02C"/>
      </a:hlink>
      <a:folHlink>
        <a:srgbClr val="FF5050"/>
      </a:folHlink>
    </a:clrScheme>
    <a:fontScheme name="genmills_template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mills_template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mills_template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mills_template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mills_template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mills_template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mills_template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mills_template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mills_template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mills_template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mills_template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mills_template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mills_template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mills_template5 13">
        <a:dk1>
          <a:srgbClr val="000000"/>
        </a:dk1>
        <a:lt1>
          <a:srgbClr val="FFFFFF"/>
        </a:lt1>
        <a:dk2>
          <a:srgbClr val="B2B2B2"/>
        </a:dk2>
        <a:lt2>
          <a:srgbClr val="808080"/>
        </a:lt2>
        <a:accent1>
          <a:srgbClr val="0033AB"/>
        </a:accent1>
        <a:accent2>
          <a:srgbClr val="008CCC"/>
        </a:accent2>
        <a:accent3>
          <a:srgbClr val="FFFFFF"/>
        </a:accent3>
        <a:accent4>
          <a:srgbClr val="000000"/>
        </a:accent4>
        <a:accent5>
          <a:srgbClr val="AAADD2"/>
        </a:accent5>
        <a:accent6>
          <a:srgbClr val="007EB9"/>
        </a:accent6>
        <a:hlink>
          <a:srgbClr val="008C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mills_template5 14">
        <a:dk1>
          <a:srgbClr val="000000"/>
        </a:dk1>
        <a:lt1>
          <a:srgbClr val="FFFFFF"/>
        </a:lt1>
        <a:dk2>
          <a:srgbClr val="B2B2B2"/>
        </a:dk2>
        <a:lt2>
          <a:srgbClr val="808080"/>
        </a:lt2>
        <a:accent1>
          <a:srgbClr val="0033AB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AAADD2"/>
        </a:accent5>
        <a:accent6>
          <a:srgbClr val="2DB92D"/>
        </a:accent6>
        <a:hlink>
          <a:srgbClr val="008C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mills_template5 15">
        <a:dk1>
          <a:srgbClr val="000000"/>
        </a:dk1>
        <a:lt1>
          <a:srgbClr val="FFFFFF"/>
        </a:lt1>
        <a:dk2>
          <a:srgbClr val="B2B2B2"/>
        </a:dk2>
        <a:lt2>
          <a:srgbClr val="008CCC"/>
        </a:lt2>
        <a:accent1>
          <a:srgbClr val="0033AB"/>
        </a:accent1>
        <a:accent2>
          <a:srgbClr val="FF8C01"/>
        </a:accent2>
        <a:accent3>
          <a:srgbClr val="FFFFFF"/>
        </a:accent3>
        <a:accent4>
          <a:srgbClr val="000000"/>
        </a:accent4>
        <a:accent5>
          <a:srgbClr val="AAADD2"/>
        </a:accent5>
        <a:accent6>
          <a:srgbClr val="E77E01"/>
        </a:accent6>
        <a:hlink>
          <a:srgbClr val="CC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mills_template5 16">
        <a:dk1>
          <a:srgbClr val="000000"/>
        </a:dk1>
        <a:lt1>
          <a:srgbClr val="FFFFFF"/>
        </a:lt1>
        <a:dk2>
          <a:srgbClr val="B2B2B2"/>
        </a:dk2>
        <a:lt2>
          <a:srgbClr val="008CCC"/>
        </a:lt2>
        <a:accent1>
          <a:srgbClr val="0033AB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ADD2"/>
        </a:accent5>
        <a:accent6>
          <a:srgbClr val="008A00"/>
        </a:accent6>
        <a:hlink>
          <a:srgbClr val="FF8C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CIS Theme">
  <a:themeElements>
    <a:clrScheme name="">
      <a:dk1>
        <a:srgbClr val="000000"/>
      </a:dk1>
      <a:lt1>
        <a:srgbClr val="FFFFFF"/>
      </a:lt1>
      <a:dk2>
        <a:srgbClr val="003399"/>
      </a:dk2>
      <a:lt2>
        <a:srgbClr val="FFFFCC"/>
      </a:lt2>
      <a:accent1>
        <a:srgbClr val="0099CC"/>
      </a:accent1>
      <a:accent2>
        <a:srgbClr val="FC8A00"/>
      </a:accent2>
      <a:accent3>
        <a:srgbClr val="AAADCA"/>
      </a:accent3>
      <a:accent4>
        <a:srgbClr val="DADADA"/>
      </a:accent4>
      <a:accent5>
        <a:srgbClr val="AACAE2"/>
      </a:accent5>
      <a:accent6>
        <a:srgbClr val="E47D00"/>
      </a:accent6>
      <a:hlink>
        <a:srgbClr val="2CB02C"/>
      </a:hlink>
      <a:folHlink>
        <a:srgbClr val="FF5050"/>
      </a:folHlink>
    </a:clrScheme>
    <a:fontScheme name="genmills_template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mills_template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mills_template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mills_template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mills_template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mills_template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mills_template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mills_template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mills_template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mills_template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mills_template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mills_template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mills_template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mills_template5 13">
        <a:dk1>
          <a:srgbClr val="000000"/>
        </a:dk1>
        <a:lt1>
          <a:srgbClr val="FFFFFF"/>
        </a:lt1>
        <a:dk2>
          <a:srgbClr val="B2B2B2"/>
        </a:dk2>
        <a:lt2>
          <a:srgbClr val="808080"/>
        </a:lt2>
        <a:accent1>
          <a:srgbClr val="0033AB"/>
        </a:accent1>
        <a:accent2>
          <a:srgbClr val="008CCC"/>
        </a:accent2>
        <a:accent3>
          <a:srgbClr val="FFFFFF"/>
        </a:accent3>
        <a:accent4>
          <a:srgbClr val="000000"/>
        </a:accent4>
        <a:accent5>
          <a:srgbClr val="AAADD2"/>
        </a:accent5>
        <a:accent6>
          <a:srgbClr val="007EB9"/>
        </a:accent6>
        <a:hlink>
          <a:srgbClr val="008C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mills_template5 14">
        <a:dk1>
          <a:srgbClr val="000000"/>
        </a:dk1>
        <a:lt1>
          <a:srgbClr val="FFFFFF"/>
        </a:lt1>
        <a:dk2>
          <a:srgbClr val="B2B2B2"/>
        </a:dk2>
        <a:lt2>
          <a:srgbClr val="808080"/>
        </a:lt2>
        <a:accent1>
          <a:srgbClr val="0033AB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AAADD2"/>
        </a:accent5>
        <a:accent6>
          <a:srgbClr val="2DB92D"/>
        </a:accent6>
        <a:hlink>
          <a:srgbClr val="008C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mills_template5 15">
        <a:dk1>
          <a:srgbClr val="000000"/>
        </a:dk1>
        <a:lt1>
          <a:srgbClr val="FFFFFF"/>
        </a:lt1>
        <a:dk2>
          <a:srgbClr val="B2B2B2"/>
        </a:dk2>
        <a:lt2>
          <a:srgbClr val="008CCC"/>
        </a:lt2>
        <a:accent1>
          <a:srgbClr val="0033AB"/>
        </a:accent1>
        <a:accent2>
          <a:srgbClr val="FF8C01"/>
        </a:accent2>
        <a:accent3>
          <a:srgbClr val="FFFFFF"/>
        </a:accent3>
        <a:accent4>
          <a:srgbClr val="000000"/>
        </a:accent4>
        <a:accent5>
          <a:srgbClr val="AAADD2"/>
        </a:accent5>
        <a:accent6>
          <a:srgbClr val="E77E01"/>
        </a:accent6>
        <a:hlink>
          <a:srgbClr val="CC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mills_template5 16">
        <a:dk1>
          <a:srgbClr val="000000"/>
        </a:dk1>
        <a:lt1>
          <a:srgbClr val="FFFFFF"/>
        </a:lt1>
        <a:dk2>
          <a:srgbClr val="B2B2B2"/>
        </a:dk2>
        <a:lt2>
          <a:srgbClr val="008CCC"/>
        </a:lt2>
        <a:accent1>
          <a:srgbClr val="0033AB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ADD2"/>
        </a:accent5>
        <a:accent6>
          <a:srgbClr val="008A00"/>
        </a:accent6>
        <a:hlink>
          <a:srgbClr val="FF8C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4AA96587C2F84E8F018971B0C3F14D" ma:contentTypeVersion="11" ma:contentTypeDescription="Create a new document." ma:contentTypeScope="" ma:versionID="4c98018cfd9aa25a9be26118b38c62ee">
  <xsd:schema xmlns:xsd="http://www.w3.org/2001/XMLSchema" xmlns:xs="http://www.w3.org/2001/XMLSchema" xmlns:p="http://schemas.microsoft.com/office/2006/metadata/properties" xmlns:ns2="9a9b4d62-19a1-49cf-8d2b-865bad2cf13a" xmlns:ns3="9ff976c5-a540-45c4-981e-a34fbab97463" targetNamespace="http://schemas.microsoft.com/office/2006/metadata/properties" ma:root="true" ma:fieldsID="251a3d301a90641fd4c03c303e4063ee" ns2:_="" ns3:_="">
    <xsd:import namespace="9a9b4d62-19a1-49cf-8d2b-865bad2cf13a"/>
    <xsd:import namespace="9ff976c5-a540-45c4-981e-a34fbab974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BillingMetadata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b4d62-19a1-49cf-8d2b-865bad2cf1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d19bc0fb-927f-4b92-8041-2a3e6e7bd4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f976c5-a540-45c4-981e-a34fbab97463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550121dd-3fa1-41db-819c-dddd4951df74}" ma:internalName="TaxCatchAll" ma:showField="CatchAllData" ma:web="9ff976c5-a540-45c4-981e-a34fbab974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9b4d62-19a1-49cf-8d2b-865bad2cf13a">
      <Terms xmlns="http://schemas.microsoft.com/office/infopath/2007/PartnerControls"/>
    </lcf76f155ced4ddcb4097134ff3c332f>
    <TaxCatchAll xmlns="9ff976c5-a540-45c4-981e-a34fbab9746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6C6960-50F6-4F36-881D-1DCC99EA85CE}"/>
</file>

<file path=customXml/itemProps2.xml><?xml version="1.0" encoding="utf-8"?>
<ds:datastoreItem xmlns:ds="http://schemas.openxmlformats.org/officeDocument/2006/customXml" ds:itemID="{E1CF0659-9DB5-49EA-97CD-246105528E6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E1ABD1B-A2FE-4E46-91C8-7753E7517D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47224</TotalTime>
  <Words>253</Words>
  <Application>Microsoft Office PowerPoint</Application>
  <PresentationFormat>Widescreen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</vt:i4>
      </vt:variant>
    </vt:vector>
  </HeadingPairs>
  <TitlesOfParts>
    <vt:vector size="15" baseType="lpstr">
      <vt:lpstr>Arial</vt:lpstr>
      <vt:lpstr>Arial Black</vt:lpstr>
      <vt:lpstr>Calibri</vt:lpstr>
      <vt:lpstr>Franklin Gothic Book</vt:lpstr>
      <vt:lpstr>Franklin Gothic Medium</vt:lpstr>
      <vt:lpstr>Rockwell</vt:lpstr>
      <vt:lpstr>Segoe UI</vt:lpstr>
      <vt:lpstr>Office Theme</vt:lpstr>
      <vt:lpstr>2_Custom Design</vt:lpstr>
      <vt:lpstr>3_CIS Theme</vt:lpstr>
      <vt:lpstr>1_Custom Design</vt:lpstr>
      <vt:lpstr>CIS Theme</vt:lpstr>
      <vt:lpstr>1_CIS Theme</vt:lpstr>
      <vt:lpstr>2_CIS Theme</vt:lpstr>
      <vt:lpstr>Sanitation by Design Formula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Brett Berry</dc:creator>
  <cp:lastModifiedBy>Karl Thorson</cp:lastModifiedBy>
  <cp:revision>235</cp:revision>
  <cp:lastPrinted>2017-02-13T22:13:06Z</cp:lastPrinted>
  <dcterms:created xsi:type="dcterms:W3CDTF">2017-02-10T17:18:13Z</dcterms:created>
  <dcterms:modified xsi:type="dcterms:W3CDTF">2026-03-06T14:00:57Z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0x010100084AA96587C2F84E8F018971B0C3F14D</vt:lpwstr>
  </property>
</Properties>
</file>