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6" r:id="rId6"/>
    <p:sldId id="257" r:id="rId7"/>
    <p:sldId id="258" r:id="rId8"/>
    <p:sldId id="259" r:id="rId9"/>
    <p:sldId id="260" r:id="rId10"/>
    <p:sldId id="261" r:id="rId11"/>
    <p:sldId id="262" r:id="rId12"/>
    <p:sldId id="263"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99" d="100"/>
          <a:sy n="99" d="100"/>
        </p:scale>
        <p:origin x="88" y="3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Bowers" userId="91d6cfde-8379-48a7-97ed-d8a439ff11fa" providerId="ADAL" clId="{158DEC8C-2624-4B8E-824F-86766B6A3BCC}"/>
    <pc:docChg chg="modSld">
      <pc:chgData name="Emily Bowers" userId="91d6cfde-8379-48a7-97ed-d8a439ff11fa" providerId="ADAL" clId="{158DEC8C-2624-4B8E-824F-86766B6A3BCC}" dt="2022-05-19T16:29:32.180" v="3" actId="20577"/>
      <pc:docMkLst>
        <pc:docMk/>
      </pc:docMkLst>
      <pc:sldChg chg="modSp mod">
        <pc:chgData name="Emily Bowers" userId="91d6cfde-8379-48a7-97ed-d8a439ff11fa" providerId="ADAL" clId="{158DEC8C-2624-4B8E-824F-86766B6A3BCC}" dt="2022-05-19T16:29:32.180" v="3" actId="20577"/>
        <pc:sldMkLst>
          <pc:docMk/>
          <pc:sldMk cId="1546138289" sldId="259"/>
        </pc:sldMkLst>
        <pc:spChg chg="mod">
          <ac:chgData name="Emily Bowers" userId="91d6cfde-8379-48a7-97ed-d8a439ff11fa" providerId="ADAL" clId="{158DEC8C-2624-4B8E-824F-86766B6A3BCC}" dt="2022-05-19T16:29:32.180" v="3" actId="20577"/>
          <ac:spMkLst>
            <pc:docMk/>
            <pc:sldMk cId="1546138289" sldId="259"/>
            <ac:spMk id="6" creationId="{B0E69843-11F1-2128-501B-96BDBD0A5A4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76DF9-2A5C-ABAB-7BDC-F320C312C4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B18862-9A6D-44E6-30CF-6B45BF11B8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49888C-535C-2120-D88A-143075FB0C85}"/>
              </a:ext>
            </a:extLst>
          </p:cNvPr>
          <p:cNvSpPr>
            <a:spLocks noGrp="1"/>
          </p:cNvSpPr>
          <p:nvPr>
            <p:ph type="dt" sz="half" idx="10"/>
          </p:nvPr>
        </p:nvSpPr>
        <p:spPr/>
        <p:txBody>
          <a:bodyPr/>
          <a:lstStyle/>
          <a:p>
            <a:fld id="{D8A9C9B0-7E6C-415C-91D9-5E1089BAEB80}" type="datetimeFigureOut">
              <a:rPr lang="en-US" smtClean="0"/>
              <a:t>5/19/2022</a:t>
            </a:fld>
            <a:endParaRPr lang="en-US"/>
          </a:p>
        </p:txBody>
      </p:sp>
      <p:sp>
        <p:nvSpPr>
          <p:cNvPr id="5" name="Footer Placeholder 4">
            <a:extLst>
              <a:ext uri="{FF2B5EF4-FFF2-40B4-BE49-F238E27FC236}">
                <a16:creationId xmlns:a16="http://schemas.microsoft.com/office/drawing/2014/main" id="{F5B36975-8AE9-85F9-5D0B-A07E2B9A0F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D51B3F-0F6E-C584-3F18-597828024725}"/>
              </a:ext>
            </a:extLst>
          </p:cNvPr>
          <p:cNvSpPr>
            <a:spLocks noGrp="1"/>
          </p:cNvSpPr>
          <p:nvPr>
            <p:ph type="sldNum" sz="quarter" idx="12"/>
          </p:nvPr>
        </p:nvSpPr>
        <p:spPr/>
        <p:txBody>
          <a:bodyPr/>
          <a:lstStyle/>
          <a:p>
            <a:fld id="{21AC075F-E047-4891-8714-F864E2CB3A8A}" type="slidenum">
              <a:rPr lang="en-US" smtClean="0"/>
              <a:t>‹#›</a:t>
            </a:fld>
            <a:endParaRPr lang="en-US"/>
          </a:p>
        </p:txBody>
      </p:sp>
    </p:spTree>
    <p:extLst>
      <p:ext uri="{BB962C8B-B14F-4D97-AF65-F5344CB8AC3E}">
        <p14:creationId xmlns:p14="http://schemas.microsoft.com/office/powerpoint/2010/main" val="2909031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FB056-71E8-97A8-BE5D-23DB2F2F0D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098D74-B396-29C7-B7F0-698894042D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E04575-1F49-7870-48D8-FF172F715C4A}"/>
              </a:ext>
            </a:extLst>
          </p:cNvPr>
          <p:cNvSpPr>
            <a:spLocks noGrp="1"/>
          </p:cNvSpPr>
          <p:nvPr>
            <p:ph type="dt" sz="half" idx="10"/>
          </p:nvPr>
        </p:nvSpPr>
        <p:spPr/>
        <p:txBody>
          <a:bodyPr/>
          <a:lstStyle/>
          <a:p>
            <a:fld id="{D8A9C9B0-7E6C-415C-91D9-5E1089BAEB80}" type="datetimeFigureOut">
              <a:rPr lang="en-US" smtClean="0"/>
              <a:t>5/19/2022</a:t>
            </a:fld>
            <a:endParaRPr lang="en-US"/>
          </a:p>
        </p:txBody>
      </p:sp>
      <p:sp>
        <p:nvSpPr>
          <p:cNvPr id="5" name="Footer Placeholder 4">
            <a:extLst>
              <a:ext uri="{FF2B5EF4-FFF2-40B4-BE49-F238E27FC236}">
                <a16:creationId xmlns:a16="http://schemas.microsoft.com/office/drawing/2014/main" id="{785606A2-43DB-49EB-E4FC-84CF1EAC4A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4F0882-EEBD-3977-8356-24069A67CB30}"/>
              </a:ext>
            </a:extLst>
          </p:cNvPr>
          <p:cNvSpPr>
            <a:spLocks noGrp="1"/>
          </p:cNvSpPr>
          <p:nvPr>
            <p:ph type="sldNum" sz="quarter" idx="12"/>
          </p:nvPr>
        </p:nvSpPr>
        <p:spPr/>
        <p:txBody>
          <a:bodyPr/>
          <a:lstStyle/>
          <a:p>
            <a:fld id="{21AC075F-E047-4891-8714-F864E2CB3A8A}" type="slidenum">
              <a:rPr lang="en-US" smtClean="0"/>
              <a:t>‹#›</a:t>
            </a:fld>
            <a:endParaRPr lang="en-US"/>
          </a:p>
        </p:txBody>
      </p:sp>
    </p:spTree>
    <p:extLst>
      <p:ext uri="{BB962C8B-B14F-4D97-AF65-F5344CB8AC3E}">
        <p14:creationId xmlns:p14="http://schemas.microsoft.com/office/powerpoint/2010/main" val="2352686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6645D5-63C5-E8FE-B654-A036598183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53CA6F-4A33-CCFB-9C12-AF2A6085EE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CDD56-9FF2-2D43-5855-F4CC6A1D1150}"/>
              </a:ext>
            </a:extLst>
          </p:cNvPr>
          <p:cNvSpPr>
            <a:spLocks noGrp="1"/>
          </p:cNvSpPr>
          <p:nvPr>
            <p:ph type="dt" sz="half" idx="10"/>
          </p:nvPr>
        </p:nvSpPr>
        <p:spPr/>
        <p:txBody>
          <a:bodyPr/>
          <a:lstStyle/>
          <a:p>
            <a:fld id="{D8A9C9B0-7E6C-415C-91D9-5E1089BAEB80}" type="datetimeFigureOut">
              <a:rPr lang="en-US" smtClean="0"/>
              <a:t>5/19/2022</a:t>
            </a:fld>
            <a:endParaRPr lang="en-US"/>
          </a:p>
        </p:txBody>
      </p:sp>
      <p:sp>
        <p:nvSpPr>
          <p:cNvPr id="5" name="Footer Placeholder 4">
            <a:extLst>
              <a:ext uri="{FF2B5EF4-FFF2-40B4-BE49-F238E27FC236}">
                <a16:creationId xmlns:a16="http://schemas.microsoft.com/office/drawing/2014/main" id="{B7C5A8E1-2A66-F054-6D54-8F9B53C135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1B19E3-5493-3E50-1D12-CB67C0CA1D46}"/>
              </a:ext>
            </a:extLst>
          </p:cNvPr>
          <p:cNvSpPr>
            <a:spLocks noGrp="1"/>
          </p:cNvSpPr>
          <p:nvPr>
            <p:ph type="sldNum" sz="quarter" idx="12"/>
          </p:nvPr>
        </p:nvSpPr>
        <p:spPr/>
        <p:txBody>
          <a:bodyPr/>
          <a:lstStyle/>
          <a:p>
            <a:fld id="{21AC075F-E047-4891-8714-F864E2CB3A8A}" type="slidenum">
              <a:rPr lang="en-US" smtClean="0"/>
              <a:t>‹#›</a:t>
            </a:fld>
            <a:endParaRPr lang="en-US"/>
          </a:p>
        </p:txBody>
      </p:sp>
    </p:spTree>
    <p:extLst>
      <p:ext uri="{BB962C8B-B14F-4D97-AF65-F5344CB8AC3E}">
        <p14:creationId xmlns:p14="http://schemas.microsoft.com/office/powerpoint/2010/main" val="232217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AEC23-97FB-741E-5DCC-DD82830680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69639A-3713-A856-8F29-6A5EDC4D32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9F6ED5-4C26-0A5C-33A6-E34B814A2F6A}"/>
              </a:ext>
            </a:extLst>
          </p:cNvPr>
          <p:cNvSpPr>
            <a:spLocks noGrp="1"/>
          </p:cNvSpPr>
          <p:nvPr>
            <p:ph type="dt" sz="half" idx="10"/>
          </p:nvPr>
        </p:nvSpPr>
        <p:spPr/>
        <p:txBody>
          <a:bodyPr/>
          <a:lstStyle/>
          <a:p>
            <a:fld id="{D8A9C9B0-7E6C-415C-91D9-5E1089BAEB80}" type="datetimeFigureOut">
              <a:rPr lang="en-US" smtClean="0"/>
              <a:t>5/19/2022</a:t>
            </a:fld>
            <a:endParaRPr lang="en-US"/>
          </a:p>
        </p:txBody>
      </p:sp>
      <p:sp>
        <p:nvSpPr>
          <p:cNvPr id="5" name="Footer Placeholder 4">
            <a:extLst>
              <a:ext uri="{FF2B5EF4-FFF2-40B4-BE49-F238E27FC236}">
                <a16:creationId xmlns:a16="http://schemas.microsoft.com/office/drawing/2014/main" id="{5FFF27B5-3B93-8359-5069-E98239EF31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82300-E3C5-3371-E38B-97FA85B11A82}"/>
              </a:ext>
            </a:extLst>
          </p:cNvPr>
          <p:cNvSpPr>
            <a:spLocks noGrp="1"/>
          </p:cNvSpPr>
          <p:nvPr>
            <p:ph type="sldNum" sz="quarter" idx="12"/>
          </p:nvPr>
        </p:nvSpPr>
        <p:spPr/>
        <p:txBody>
          <a:bodyPr/>
          <a:lstStyle/>
          <a:p>
            <a:fld id="{21AC075F-E047-4891-8714-F864E2CB3A8A}" type="slidenum">
              <a:rPr lang="en-US" smtClean="0"/>
              <a:t>‹#›</a:t>
            </a:fld>
            <a:endParaRPr lang="en-US"/>
          </a:p>
        </p:txBody>
      </p:sp>
    </p:spTree>
    <p:extLst>
      <p:ext uri="{BB962C8B-B14F-4D97-AF65-F5344CB8AC3E}">
        <p14:creationId xmlns:p14="http://schemas.microsoft.com/office/powerpoint/2010/main" val="1563473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1D6DC-9345-1A26-0D69-31C8365D77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DED7DB-4583-3F55-D65C-4572B6FE3A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F30C14-EBA1-1D86-03AA-543527A84AA7}"/>
              </a:ext>
            </a:extLst>
          </p:cNvPr>
          <p:cNvSpPr>
            <a:spLocks noGrp="1"/>
          </p:cNvSpPr>
          <p:nvPr>
            <p:ph type="dt" sz="half" idx="10"/>
          </p:nvPr>
        </p:nvSpPr>
        <p:spPr/>
        <p:txBody>
          <a:bodyPr/>
          <a:lstStyle/>
          <a:p>
            <a:fld id="{D8A9C9B0-7E6C-415C-91D9-5E1089BAEB80}" type="datetimeFigureOut">
              <a:rPr lang="en-US" smtClean="0"/>
              <a:t>5/19/2022</a:t>
            </a:fld>
            <a:endParaRPr lang="en-US"/>
          </a:p>
        </p:txBody>
      </p:sp>
      <p:sp>
        <p:nvSpPr>
          <p:cNvPr id="5" name="Footer Placeholder 4">
            <a:extLst>
              <a:ext uri="{FF2B5EF4-FFF2-40B4-BE49-F238E27FC236}">
                <a16:creationId xmlns:a16="http://schemas.microsoft.com/office/drawing/2014/main" id="{154A95AA-FA57-7CDE-F7D1-7E02D5C08F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CFDF2D-5290-2C6E-2AFC-219E25DED604}"/>
              </a:ext>
            </a:extLst>
          </p:cNvPr>
          <p:cNvSpPr>
            <a:spLocks noGrp="1"/>
          </p:cNvSpPr>
          <p:nvPr>
            <p:ph type="sldNum" sz="quarter" idx="12"/>
          </p:nvPr>
        </p:nvSpPr>
        <p:spPr/>
        <p:txBody>
          <a:bodyPr/>
          <a:lstStyle/>
          <a:p>
            <a:fld id="{21AC075F-E047-4891-8714-F864E2CB3A8A}" type="slidenum">
              <a:rPr lang="en-US" smtClean="0"/>
              <a:t>‹#›</a:t>
            </a:fld>
            <a:endParaRPr lang="en-US"/>
          </a:p>
        </p:txBody>
      </p:sp>
    </p:spTree>
    <p:extLst>
      <p:ext uri="{BB962C8B-B14F-4D97-AF65-F5344CB8AC3E}">
        <p14:creationId xmlns:p14="http://schemas.microsoft.com/office/powerpoint/2010/main" val="3489899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1B9D6-4078-8C43-874D-9CE8FAC6EF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0C5A36-5E67-51D4-A8FE-9569575B1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65C95E-1528-C05A-7472-C820E9B9BE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6DED83-083D-381F-F6F0-569ACAE9F279}"/>
              </a:ext>
            </a:extLst>
          </p:cNvPr>
          <p:cNvSpPr>
            <a:spLocks noGrp="1"/>
          </p:cNvSpPr>
          <p:nvPr>
            <p:ph type="dt" sz="half" idx="10"/>
          </p:nvPr>
        </p:nvSpPr>
        <p:spPr/>
        <p:txBody>
          <a:bodyPr/>
          <a:lstStyle/>
          <a:p>
            <a:fld id="{D8A9C9B0-7E6C-415C-91D9-5E1089BAEB80}" type="datetimeFigureOut">
              <a:rPr lang="en-US" smtClean="0"/>
              <a:t>5/19/2022</a:t>
            </a:fld>
            <a:endParaRPr lang="en-US"/>
          </a:p>
        </p:txBody>
      </p:sp>
      <p:sp>
        <p:nvSpPr>
          <p:cNvPr id="6" name="Footer Placeholder 5">
            <a:extLst>
              <a:ext uri="{FF2B5EF4-FFF2-40B4-BE49-F238E27FC236}">
                <a16:creationId xmlns:a16="http://schemas.microsoft.com/office/drawing/2014/main" id="{9A2A19D4-B239-A8E1-F8D1-32372CD733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9B43DD-5CC3-728E-3E90-8AD3D15826F9}"/>
              </a:ext>
            </a:extLst>
          </p:cNvPr>
          <p:cNvSpPr>
            <a:spLocks noGrp="1"/>
          </p:cNvSpPr>
          <p:nvPr>
            <p:ph type="sldNum" sz="quarter" idx="12"/>
          </p:nvPr>
        </p:nvSpPr>
        <p:spPr/>
        <p:txBody>
          <a:bodyPr/>
          <a:lstStyle/>
          <a:p>
            <a:fld id="{21AC075F-E047-4891-8714-F864E2CB3A8A}" type="slidenum">
              <a:rPr lang="en-US" smtClean="0"/>
              <a:t>‹#›</a:t>
            </a:fld>
            <a:endParaRPr lang="en-US"/>
          </a:p>
        </p:txBody>
      </p:sp>
    </p:spTree>
    <p:extLst>
      <p:ext uri="{BB962C8B-B14F-4D97-AF65-F5344CB8AC3E}">
        <p14:creationId xmlns:p14="http://schemas.microsoft.com/office/powerpoint/2010/main" val="2614138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216DB-D3C6-8CBB-D164-706CD22171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8496AC-5373-4C0A-6CF3-232326D096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E8B16A-8AE3-917E-7ED5-D666342889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F25C20-D768-6A80-676D-C82DD520DC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6D9936-0FF9-B184-D12C-9DDD6C6EC0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213083-1359-294B-CDB2-CCDD6B7AE5CF}"/>
              </a:ext>
            </a:extLst>
          </p:cNvPr>
          <p:cNvSpPr>
            <a:spLocks noGrp="1"/>
          </p:cNvSpPr>
          <p:nvPr>
            <p:ph type="dt" sz="half" idx="10"/>
          </p:nvPr>
        </p:nvSpPr>
        <p:spPr/>
        <p:txBody>
          <a:bodyPr/>
          <a:lstStyle/>
          <a:p>
            <a:fld id="{D8A9C9B0-7E6C-415C-91D9-5E1089BAEB80}" type="datetimeFigureOut">
              <a:rPr lang="en-US" smtClean="0"/>
              <a:t>5/19/2022</a:t>
            </a:fld>
            <a:endParaRPr lang="en-US"/>
          </a:p>
        </p:txBody>
      </p:sp>
      <p:sp>
        <p:nvSpPr>
          <p:cNvPr id="8" name="Footer Placeholder 7">
            <a:extLst>
              <a:ext uri="{FF2B5EF4-FFF2-40B4-BE49-F238E27FC236}">
                <a16:creationId xmlns:a16="http://schemas.microsoft.com/office/drawing/2014/main" id="{3B29816A-D576-4FB1-0813-89AD84FF18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9C8144-8764-335F-4942-B8ED01FF73A8}"/>
              </a:ext>
            </a:extLst>
          </p:cNvPr>
          <p:cNvSpPr>
            <a:spLocks noGrp="1"/>
          </p:cNvSpPr>
          <p:nvPr>
            <p:ph type="sldNum" sz="quarter" idx="12"/>
          </p:nvPr>
        </p:nvSpPr>
        <p:spPr/>
        <p:txBody>
          <a:bodyPr/>
          <a:lstStyle/>
          <a:p>
            <a:fld id="{21AC075F-E047-4891-8714-F864E2CB3A8A}" type="slidenum">
              <a:rPr lang="en-US" smtClean="0"/>
              <a:t>‹#›</a:t>
            </a:fld>
            <a:endParaRPr lang="en-US"/>
          </a:p>
        </p:txBody>
      </p:sp>
    </p:spTree>
    <p:extLst>
      <p:ext uri="{BB962C8B-B14F-4D97-AF65-F5344CB8AC3E}">
        <p14:creationId xmlns:p14="http://schemas.microsoft.com/office/powerpoint/2010/main" val="4005561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6D8A3-F296-921F-E1CF-E620BB6715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B5D730-77CB-4E0D-7A8B-568BC7BCAE44}"/>
              </a:ext>
            </a:extLst>
          </p:cNvPr>
          <p:cNvSpPr>
            <a:spLocks noGrp="1"/>
          </p:cNvSpPr>
          <p:nvPr>
            <p:ph type="dt" sz="half" idx="10"/>
          </p:nvPr>
        </p:nvSpPr>
        <p:spPr/>
        <p:txBody>
          <a:bodyPr/>
          <a:lstStyle/>
          <a:p>
            <a:fld id="{D8A9C9B0-7E6C-415C-91D9-5E1089BAEB80}" type="datetimeFigureOut">
              <a:rPr lang="en-US" smtClean="0"/>
              <a:t>5/19/2022</a:t>
            </a:fld>
            <a:endParaRPr lang="en-US"/>
          </a:p>
        </p:txBody>
      </p:sp>
      <p:sp>
        <p:nvSpPr>
          <p:cNvPr id="4" name="Footer Placeholder 3">
            <a:extLst>
              <a:ext uri="{FF2B5EF4-FFF2-40B4-BE49-F238E27FC236}">
                <a16:creationId xmlns:a16="http://schemas.microsoft.com/office/drawing/2014/main" id="{7C54AA01-43D7-87E7-D79B-98FFC58136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3F099F-6B75-FB96-E6E8-67F26E3441CB}"/>
              </a:ext>
            </a:extLst>
          </p:cNvPr>
          <p:cNvSpPr>
            <a:spLocks noGrp="1"/>
          </p:cNvSpPr>
          <p:nvPr>
            <p:ph type="sldNum" sz="quarter" idx="12"/>
          </p:nvPr>
        </p:nvSpPr>
        <p:spPr/>
        <p:txBody>
          <a:bodyPr/>
          <a:lstStyle/>
          <a:p>
            <a:fld id="{21AC075F-E047-4891-8714-F864E2CB3A8A}" type="slidenum">
              <a:rPr lang="en-US" smtClean="0"/>
              <a:t>‹#›</a:t>
            </a:fld>
            <a:endParaRPr lang="en-US"/>
          </a:p>
        </p:txBody>
      </p:sp>
    </p:spTree>
    <p:extLst>
      <p:ext uri="{BB962C8B-B14F-4D97-AF65-F5344CB8AC3E}">
        <p14:creationId xmlns:p14="http://schemas.microsoft.com/office/powerpoint/2010/main" val="4224009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70C1AC-B1F6-9C10-CD7C-1743EAD02A52}"/>
              </a:ext>
            </a:extLst>
          </p:cNvPr>
          <p:cNvSpPr>
            <a:spLocks noGrp="1"/>
          </p:cNvSpPr>
          <p:nvPr>
            <p:ph type="dt" sz="half" idx="10"/>
          </p:nvPr>
        </p:nvSpPr>
        <p:spPr/>
        <p:txBody>
          <a:bodyPr/>
          <a:lstStyle/>
          <a:p>
            <a:fld id="{D8A9C9B0-7E6C-415C-91D9-5E1089BAEB80}" type="datetimeFigureOut">
              <a:rPr lang="en-US" smtClean="0"/>
              <a:t>5/19/2022</a:t>
            </a:fld>
            <a:endParaRPr lang="en-US"/>
          </a:p>
        </p:txBody>
      </p:sp>
      <p:sp>
        <p:nvSpPr>
          <p:cNvPr id="3" name="Footer Placeholder 2">
            <a:extLst>
              <a:ext uri="{FF2B5EF4-FFF2-40B4-BE49-F238E27FC236}">
                <a16:creationId xmlns:a16="http://schemas.microsoft.com/office/drawing/2014/main" id="{6291537D-ACB3-3AF3-6ED6-8EC8E621D5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D8E782-869C-4996-E74F-4665F7F57327}"/>
              </a:ext>
            </a:extLst>
          </p:cNvPr>
          <p:cNvSpPr>
            <a:spLocks noGrp="1"/>
          </p:cNvSpPr>
          <p:nvPr>
            <p:ph type="sldNum" sz="quarter" idx="12"/>
          </p:nvPr>
        </p:nvSpPr>
        <p:spPr/>
        <p:txBody>
          <a:bodyPr/>
          <a:lstStyle/>
          <a:p>
            <a:fld id="{21AC075F-E047-4891-8714-F864E2CB3A8A}" type="slidenum">
              <a:rPr lang="en-US" smtClean="0"/>
              <a:t>‹#›</a:t>
            </a:fld>
            <a:endParaRPr lang="en-US"/>
          </a:p>
        </p:txBody>
      </p:sp>
    </p:spTree>
    <p:extLst>
      <p:ext uri="{BB962C8B-B14F-4D97-AF65-F5344CB8AC3E}">
        <p14:creationId xmlns:p14="http://schemas.microsoft.com/office/powerpoint/2010/main" val="549670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0C783-A7C7-6450-7C90-53C0BE75E6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EC891A-CAC2-5587-0C6A-FE902CB200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D11F88-0BB7-ED8C-0E84-8C32E172BA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E81FBB-98EC-B79B-7242-AA40186AF7E3}"/>
              </a:ext>
            </a:extLst>
          </p:cNvPr>
          <p:cNvSpPr>
            <a:spLocks noGrp="1"/>
          </p:cNvSpPr>
          <p:nvPr>
            <p:ph type="dt" sz="half" idx="10"/>
          </p:nvPr>
        </p:nvSpPr>
        <p:spPr/>
        <p:txBody>
          <a:bodyPr/>
          <a:lstStyle/>
          <a:p>
            <a:fld id="{D8A9C9B0-7E6C-415C-91D9-5E1089BAEB80}" type="datetimeFigureOut">
              <a:rPr lang="en-US" smtClean="0"/>
              <a:t>5/19/2022</a:t>
            </a:fld>
            <a:endParaRPr lang="en-US"/>
          </a:p>
        </p:txBody>
      </p:sp>
      <p:sp>
        <p:nvSpPr>
          <p:cNvPr id="6" name="Footer Placeholder 5">
            <a:extLst>
              <a:ext uri="{FF2B5EF4-FFF2-40B4-BE49-F238E27FC236}">
                <a16:creationId xmlns:a16="http://schemas.microsoft.com/office/drawing/2014/main" id="{68DC0E15-57E2-C706-09FC-769F8E179A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10F85D-D4A9-88A2-D879-B4B1DBF408AE}"/>
              </a:ext>
            </a:extLst>
          </p:cNvPr>
          <p:cNvSpPr>
            <a:spLocks noGrp="1"/>
          </p:cNvSpPr>
          <p:nvPr>
            <p:ph type="sldNum" sz="quarter" idx="12"/>
          </p:nvPr>
        </p:nvSpPr>
        <p:spPr/>
        <p:txBody>
          <a:bodyPr/>
          <a:lstStyle/>
          <a:p>
            <a:fld id="{21AC075F-E047-4891-8714-F864E2CB3A8A}" type="slidenum">
              <a:rPr lang="en-US" smtClean="0"/>
              <a:t>‹#›</a:t>
            </a:fld>
            <a:endParaRPr lang="en-US"/>
          </a:p>
        </p:txBody>
      </p:sp>
    </p:spTree>
    <p:extLst>
      <p:ext uri="{BB962C8B-B14F-4D97-AF65-F5344CB8AC3E}">
        <p14:creationId xmlns:p14="http://schemas.microsoft.com/office/powerpoint/2010/main" val="1961645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E8131-8687-1F6C-FCB0-884EECDF08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345364-DE8B-5AC9-A4AC-4A0ED6C7C5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1D5D35-5B3F-DDDB-B4B5-75338EE103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A8A83A-9A50-1EA3-54CF-80EB604D2524}"/>
              </a:ext>
            </a:extLst>
          </p:cNvPr>
          <p:cNvSpPr>
            <a:spLocks noGrp="1"/>
          </p:cNvSpPr>
          <p:nvPr>
            <p:ph type="dt" sz="half" idx="10"/>
          </p:nvPr>
        </p:nvSpPr>
        <p:spPr/>
        <p:txBody>
          <a:bodyPr/>
          <a:lstStyle/>
          <a:p>
            <a:fld id="{D8A9C9B0-7E6C-415C-91D9-5E1089BAEB80}" type="datetimeFigureOut">
              <a:rPr lang="en-US" smtClean="0"/>
              <a:t>5/19/2022</a:t>
            </a:fld>
            <a:endParaRPr lang="en-US"/>
          </a:p>
        </p:txBody>
      </p:sp>
      <p:sp>
        <p:nvSpPr>
          <p:cNvPr id="6" name="Footer Placeholder 5">
            <a:extLst>
              <a:ext uri="{FF2B5EF4-FFF2-40B4-BE49-F238E27FC236}">
                <a16:creationId xmlns:a16="http://schemas.microsoft.com/office/drawing/2014/main" id="{CA2A1B69-6BC0-E7A6-952D-6F875C1680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CD08DB-9740-66CC-D227-34B0993167EB}"/>
              </a:ext>
            </a:extLst>
          </p:cNvPr>
          <p:cNvSpPr>
            <a:spLocks noGrp="1"/>
          </p:cNvSpPr>
          <p:nvPr>
            <p:ph type="sldNum" sz="quarter" idx="12"/>
          </p:nvPr>
        </p:nvSpPr>
        <p:spPr/>
        <p:txBody>
          <a:bodyPr/>
          <a:lstStyle/>
          <a:p>
            <a:fld id="{21AC075F-E047-4891-8714-F864E2CB3A8A}" type="slidenum">
              <a:rPr lang="en-US" smtClean="0"/>
              <a:t>‹#›</a:t>
            </a:fld>
            <a:endParaRPr lang="en-US"/>
          </a:p>
        </p:txBody>
      </p:sp>
    </p:spTree>
    <p:extLst>
      <p:ext uri="{BB962C8B-B14F-4D97-AF65-F5344CB8AC3E}">
        <p14:creationId xmlns:p14="http://schemas.microsoft.com/office/powerpoint/2010/main" val="355173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E82519-1BAC-C31D-E033-EF1E11110D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E78D41-16D8-8BBF-8368-50D3FAFAE5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306E0B-4A01-0842-DB1A-D84209B8F7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9C9B0-7E6C-415C-91D9-5E1089BAEB80}" type="datetimeFigureOut">
              <a:rPr lang="en-US" smtClean="0"/>
              <a:t>5/19/2022</a:t>
            </a:fld>
            <a:endParaRPr lang="en-US"/>
          </a:p>
        </p:txBody>
      </p:sp>
      <p:sp>
        <p:nvSpPr>
          <p:cNvPr id="5" name="Footer Placeholder 4">
            <a:extLst>
              <a:ext uri="{FF2B5EF4-FFF2-40B4-BE49-F238E27FC236}">
                <a16:creationId xmlns:a16="http://schemas.microsoft.com/office/drawing/2014/main" id="{9C180DC2-E0C1-E2DF-6155-DF4C8BFCF8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F37093-51B0-966B-040D-AA477566E4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AC075F-E047-4891-8714-F864E2CB3A8A}" type="slidenum">
              <a:rPr lang="en-US" smtClean="0"/>
              <a:t>‹#›</a:t>
            </a:fld>
            <a:endParaRPr lang="en-US"/>
          </a:p>
        </p:txBody>
      </p:sp>
    </p:spTree>
    <p:extLst>
      <p:ext uri="{BB962C8B-B14F-4D97-AF65-F5344CB8AC3E}">
        <p14:creationId xmlns:p14="http://schemas.microsoft.com/office/powerpoint/2010/main" val="189582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2F459D4-796E-FEDE-51A2-495FD8A7D68D}"/>
              </a:ext>
            </a:extLst>
          </p:cNvPr>
          <p:cNvSpPr>
            <a:spLocks noGrp="1"/>
          </p:cNvSpPr>
          <p:nvPr>
            <p:ph type="ctrTitle"/>
          </p:nvPr>
        </p:nvSpPr>
        <p:spPr>
          <a:xfrm>
            <a:off x="1524003" y="1999615"/>
            <a:ext cx="9144000" cy="2764028"/>
          </a:xfrm>
        </p:spPr>
        <p:txBody>
          <a:bodyPr anchor="ctr">
            <a:normAutofit/>
          </a:bodyPr>
          <a:lstStyle/>
          <a:p>
            <a:r>
              <a:rPr lang="en-US" sz="7200"/>
              <a:t>BEMA Bylaws</a:t>
            </a:r>
          </a:p>
        </p:txBody>
      </p:sp>
      <p:sp>
        <p:nvSpPr>
          <p:cNvPr id="3" name="Subtitle 2">
            <a:extLst>
              <a:ext uri="{FF2B5EF4-FFF2-40B4-BE49-F238E27FC236}">
                <a16:creationId xmlns:a16="http://schemas.microsoft.com/office/drawing/2014/main" id="{036DC3A1-D8FB-91D3-5754-C05D95385F4C}"/>
              </a:ext>
            </a:extLst>
          </p:cNvPr>
          <p:cNvSpPr>
            <a:spLocks noGrp="1"/>
          </p:cNvSpPr>
          <p:nvPr>
            <p:ph type="subTitle" idx="1"/>
          </p:nvPr>
        </p:nvSpPr>
        <p:spPr>
          <a:xfrm>
            <a:off x="1966912" y="5645150"/>
            <a:ext cx="8258176" cy="631825"/>
          </a:xfrm>
        </p:spPr>
        <p:txBody>
          <a:bodyPr anchor="ctr">
            <a:normAutofit/>
          </a:bodyPr>
          <a:lstStyle/>
          <a:p>
            <a:r>
              <a:rPr lang="en-US" sz="1500"/>
              <a:t>Revisions for Membership Vote</a:t>
            </a:r>
          </a:p>
          <a:p>
            <a:r>
              <a:rPr lang="en-US" sz="1500"/>
              <a:t>June 23, 2022</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2744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BBDEC-6BEE-1047-F1A2-0DEE78632EF4}"/>
              </a:ext>
            </a:extLst>
          </p:cNvPr>
          <p:cNvSpPr>
            <a:spLocks noGrp="1"/>
          </p:cNvSpPr>
          <p:nvPr>
            <p:ph type="title"/>
          </p:nvPr>
        </p:nvSpPr>
        <p:spPr/>
        <p:txBody>
          <a:bodyPr/>
          <a:lstStyle/>
          <a:p>
            <a:r>
              <a:rPr lang="en-US" dirty="0"/>
              <a:t>Article IX: Miscellaneous; Section 1</a:t>
            </a:r>
          </a:p>
        </p:txBody>
      </p:sp>
      <p:sp>
        <p:nvSpPr>
          <p:cNvPr id="3" name="Text Placeholder 2">
            <a:extLst>
              <a:ext uri="{FF2B5EF4-FFF2-40B4-BE49-F238E27FC236}">
                <a16:creationId xmlns:a16="http://schemas.microsoft.com/office/drawing/2014/main" id="{A1EC5FAC-C5DE-069B-FDC1-BED4B16A858A}"/>
              </a:ext>
            </a:extLst>
          </p:cNvPr>
          <p:cNvSpPr>
            <a:spLocks noGrp="1"/>
          </p:cNvSpPr>
          <p:nvPr>
            <p:ph type="body" idx="1"/>
          </p:nvPr>
        </p:nvSpPr>
        <p:spPr>
          <a:xfrm>
            <a:off x="839788" y="969963"/>
            <a:ext cx="5157787" cy="823912"/>
          </a:xfrm>
        </p:spPr>
        <p:txBody>
          <a:bodyPr/>
          <a:lstStyle/>
          <a:p>
            <a:r>
              <a:rPr lang="en-US" dirty="0"/>
              <a:t>Current Bylaw</a:t>
            </a:r>
          </a:p>
        </p:txBody>
      </p:sp>
      <p:sp>
        <p:nvSpPr>
          <p:cNvPr id="4" name="Content Placeholder 3">
            <a:extLst>
              <a:ext uri="{FF2B5EF4-FFF2-40B4-BE49-F238E27FC236}">
                <a16:creationId xmlns:a16="http://schemas.microsoft.com/office/drawing/2014/main" id="{B93E1E04-4663-608E-D742-5432DE78056C}"/>
              </a:ext>
            </a:extLst>
          </p:cNvPr>
          <p:cNvSpPr>
            <a:spLocks noGrp="1"/>
          </p:cNvSpPr>
          <p:nvPr>
            <p:ph sz="half" idx="2"/>
          </p:nvPr>
        </p:nvSpPr>
        <p:spPr>
          <a:xfrm>
            <a:off x="839788" y="1763395"/>
            <a:ext cx="5157787" cy="3684588"/>
          </a:xfrm>
        </p:spPr>
        <p:txBody>
          <a:bodyPr>
            <a:noAutofit/>
          </a:bodyPr>
          <a:lstStyle/>
          <a:p>
            <a:r>
              <a:rPr lang="en-US" sz="1600" dirty="0">
                <a:solidFill>
                  <a:srgbClr val="FF0000"/>
                </a:solidFill>
              </a:rPr>
              <a:t>Mail</a:t>
            </a:r>
            <a:r>
              <a:rPr lang="en-US" sz="1600" dirty="0"/>
              <a:t> Vote:  Whenever, in the judgment of the Board of Directors, any question shall arise which it believes should be put to a vote of the membership, and when it deems it inexpedient to call a special meeting for such purposes, the Board may submit such a matter to the membership in writing, by </a:t>
            </a:r>
            <a:r>
              <a:rPr lang="en-US" sz="1600" dirty="0">
                <a:solidFill>
                  <a:srgbClr val="FF0000"/>
                </a:solidFill>
              </a:rPr>
              <a:t>mail</a:t>
            </a:r>
            <a:r>
              <a:rPr lang="en-US" sz="1600" dirty="0"/>
              <a:t>, for vote and decision, and the question thus presented shall be determined according to a majority of the votes received by </a:t>
            </a:r>
            <a:r>
              <a:rPr lang="en-US" sz="1600" dirty="0">
                <a:solidFill>
                  <a:srgbClr val="FF0000"/>
                </a:solidFill>
              </a:rPr>
              <a:t>mail</a:t>
            </a:r>
            <a:r>
              <a:rPr lang="en-US" sz="1600" dirty="0"/>
              <a:t> within four (4) weeks after such submission to the membership, provided, that in each case, the votes of at least 50 percent of the members shall be received.  Action taken pursuant to a majority </a:t>
            </a:r>
            <a:r>
              <a:rPr lang="en-US" sz="1600" dirty="0">
                <a:solidFill>
                  <a:srgbClr val="FF0000"/>
                </a:solidFill>
              </a:rPr>
              <a:t>mail </a:t>
            </a:r>
            <a:r>
              <a:rPr lang="en-US" sz="1600" dirty="0"/>
              <a:t>vote in each case shall bind the Association in the same manner as would action taken at a duly called meeting; ballots shall provide for recording votes of "Affirmative," "Negative," or "Abstain," and ballot items shall discuss the pros and cons of the proposal so as to inform the voting members of its potential impact. </a:t>
            </a:r>
          </a:p>
        </p:txBody>
      </p:sp>
      <p:sp>
        <p:nvSpPr>
          <p:cNvPr id="5" name="Text Placeholder 4">
            <a:extLst>
              <a:ext uri="{FF2B5EF4-FFF2-40B4-BE49-F238E27FC236}">
                <a16:creationId xmlns:a16="http://schemas.microsoft.com/office/drawing/2014/main" id="{94B4A927-1D43-F473-759C-EBC6D37B7764}"/>
              </a:ext>
            </a:extLst>
          </p:cNvPr>
          <p:cNvSpPr>
            <a:spLocks noGrp="1"/>
          </p:cNvSpPr>
          <p:nvPr>
            <p:ph type="body" sz="quarter" idx="3"/>
          </p:nvPr>
        </p:nvSpPr>
        <p:spPr>
          <a:xfrm>
            <a:off x="6172200" y="969963"/>
            <a:ext cx="5183188" cy="823912"/>
          </a:xfrm>
        </p:spPr>
        <p:txBody>
          <a:bodyPr/>
          <a:lstStyle/>
          <a:p>
            <a:r>
              <a:rPr lang="en-US" dirty="0"/>
              <a:t>Proposed Bylaw</a:t>
            </a:r>
          </a:p>
        </p:txBody>
      </p:sp>
      <p:sp>
        <p:nvSpPr>
          <p:cNvPr id="6" name="Content Placeholder 5">
            <a:extLst>
              <a:ext uri="{FF2B5EF4-FFF2-40B4-BE49-F238E27FC236}">
                <a16:creationId xmlns:a16="http://schemas.microsoft.com/office/drawing/2014/main" id="{C1BF1741-E846-CF98-0FFF-3B38FBCDAA54}"/>
              </a:ext>
            </a:extLst>
          </p:cNvPr>
          <p:cNvSpPr>
            <a:spLocks noGrp="1"/>
          </p:cNvSpPr>
          <p:nvPr>
            <p:ph sz="quarter" idx="4"/>
          </p:nvPr>
        </p:nvSpPr>
        <p:spPr>
          <a:xfrm>
            <a:off x="6172200" y="1763395"/>
            <a:ext cx="5183188" cy="3684588"/>
          </a:xfrm>
        </p:spPr>
        <p:txBody>
          <a:bodyPr>
            <a:noAutofit/>
          </a:bodyPr>
          <a:lstStyle/>
          <a:p>
            <a:r>
              <a:rPr lang="en-US" sz="1600" dirty="0"/>
              <a:t>Email Vote:  Whenever, in the judgment of the Board of Directors, any question shall arise which it believes should be put to a vote of the membership, and when it deems it inexpedient to call a special meeting for such purposes, the Board may submit such a matter to the membership in writing, by email, for vote and decision, and the question thus presented shall be determined according to a majority of the votes received by email within four (4) weeks after such submission to the membership, provided, that in each case, the votes of at least 50 percent of the members shall be received.  Action taken pursuant to a majority email vote in each case shall bind the Association in the same manner as would action taken at a duly called meeting; ballots shall provide for recording votes of "Affirmative," "Negative," or "Abstain," and ballot items shall discuss the pros and cons of the proposal so as to inform the voting members of its potential impact. </a:t>
            </a:r>
          </a:p>
        </p:txBody>
      </p:sp>
      <p:sp>
        <p:nvSpPr>
          <p:cNvPr id="9" name="Content Placeholder 3">
            <a:extLst>
              <a:ext uri="{FF2B5EF4-FFF2-40B4-BE49-F238E27FC236}">
                <a16:creationId xmlns:a16="http://schemas.microsoft.com/office/drawing/2014/main" id="{FCD388F5-2534-00BA-5ACD-153CF40244A4}"/>
              </a:ext>
            </a:extLst>
          </p:cNvPr>
          <p:cNvSpPr txBox="1">
            <a:spLocks/>
          </p:cNvSpPr>
          <p:nvPr/>
        </p:nvSpPr>
        <p:spPr>
          <a:xfrm>
            <a:off x="3420428" y="5964555"/>
            <a:ext cx="8571547" cy="100234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00B0F0"/>
                </a:solidFill>
              </a:rPr>
              <a:t>Reason: Change mail votes to email votes.  </a:t>
            </a:r>
          </a:p>
        </p:txBody>
      </p:sp>
    </p:spTree>
    <p:extLst>
      <p:ext uri="{BB962C8B-B14F-4D97-AF65-F5344CB8AC3E}">
        <p14:creationId xmlns:p14="http://schemas.microsoft.com/office/powerpoint/2010/main" val="2120796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39EF6-9FFB-EADF-6914-3AEEE0514418}"/>
              </a:ext>
            </a:extLst>
          </p:cNvPr>
          <p:cNvSpPr>
            <a:spLocks noGrp="1"/>
          </p:cNvSpPr>
          <p:nvPr>
            <p:ph type="title"/>
          </p:nvPr>
        </p:nvSpPr>
        <p:spPr/>
        <p:txBody>
          <a:bodyPr/>
          <a:lstStyle/>
          <a:p>
            <a:r>
              <a:rPr lang="en-US" dirty="0"/>
              <a:t>General Membership Voting Procedure</a:t>
            </a:r>
          </a:p>
        </p:txBody>
      </p:sp>
      <p:sp>
        <p:nvSpPr>
          <p:cNvPr id="3" name="Content Placeholder 2">
            <a:extLst>
              <a:ext uri="{FF2B5EF4-FFF2-40B4-BE49-F238E27FC236}">
                <a16:creationId xmlns:a16="http://schemas.microsoft.com/office/drawing/2014/main" id="{FC69DE5D-E3DE-2380-B4EF-E14B51BCD9AC}"/>
              </a:ext>
            </a:extLst>
          </p:cNvPr>
          <p:cNvSpPr>
            <a:spLocks noGrp="1"/>
          </p:cNvSpPr>
          <p:nvPr>
            <p:ph idx="1"/>
          </p:nvPr>
        </p:nvSpPr>
        <p:spPr>
          <a:xfrm>
            <a:off x="838200" y="2141537"/>
            <a:ext cx="10515600" cy="4351338"/>
          </a:xfrm>
        </p:spPr>
        <p:txBody>
          <a:bodyPr/>
          <a:lstStyle/>
          <a:p>
            <a:r>
              <a:rPr lang="en-US" dirty="0"/>
              <a:t>Voting during the General Membership meeting will occur via a consent agenda (also known by Roberts Rules of Order as a “consent calendar”) which groups routine meeting discussion points into a single agenda item. In so doing, the grouped items can be approved in one action, rather than through the filing of multiple motions.</a:t>
            </a:r>
          </a:p>
          <a:p>
            <a:r>
              <a:rPr lang="en-US" dirty="0"/>
              <a:t>Prior to the consent agenda motion and voting procedure, the floor will be open for discussion and Q/A.</a:t>
            </a:r>
          </a:p>
        </p:txBody>
      </p:sp>
    </p:spTree>
    <p:extLst>
      <p:ext uri="{BB962C8B-B14F-4D97-AF65-F5344CB8AC3E}">
        <p14:creationId xmlns:p14="http://schemas.microsoft.com/office/powerpoint/2010/main" val="848202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27DA1-C087-1151-C4AE-823649A63AE1}"/>
              </a:ext>
            </a:extLst>
          </p:cNvPr>
          <p:cNvSpPr>
            <a:spLocks noGrp="1"/>
          </p:cNvSpPr>
          <p:nvPr>
            <p:ph type="title"/>
          </p:nvPr>
        </p:nvSpPr>
        <p:spPr/>
        <p:txBody>
          <a:bodyPr/>
          <a:lstStyle/>
          <a:p>
            <a:r>
              <a:rPr lang="en-US" dirty="0"/>
              <a:t>Article III: Membership; Section 3</a:t>
            </a:r>
          </a:p>
        </p:txBody>
      </p:sp>
      <p:sp>
        <p:nvSpPr>
          <p:cNvPr id="3" name="Text Placeholder 2">
            <a:extLst>
              <a:ext uri="{FF2B5EF4-FFF2-40B4-BE49-F238E27FC236}">
                <a16:creationId xmlns:a16="http://schemas.microsoft.com/office/drawing/2014/main" id="{C0AA2ED1-4958-3174-EAF5-1ABA8676241E}"/>
              </a:ext>
            </a:extLst>
          </p:cNvPr>
          <p:cNvSpPr>
            <a:spLocks noGrp="1"/>
          </p:cNvSpPr>
          <p:nvPr>
            <p:ph type="body" idx="1"/>
          </p:nvPr>
        </p:nvSpPr>
        <p:spPr/>
        <p:txBody>
          <a:bodyPr/>
          <a:lstStyle/>
          <a:p>
            <a:r>
              <a:rPr lang="en-US" dirty="0"/>
              <a:t>Current Bylaw</a:t>
            </a:r>
          </a:p>
        </p:txBody>
      </p:sp>
      <p:sp>
        <p:nvSpPr>
          <p:cNvPr id="4" name="Content Placeholder 3">
            <a:extLst>
              <a:ext uri="{FF2B5EF4-FFF2-40B4-BE49-F238E27FC236}">
                <a16:creationId xmlns:a16="http://schemas.microsoft.com/office/drawing/2014/main" id="{272959DC-710F-D41B-079A-5903568E3311}"/>
              </a:ext>
            </a:extLst>
          </p:cNvPr>
          <p:cNvSpPr>
            <a:spLocks noGrp="1"/>
          </p:cNvSpPr>
          <p:nvPr>
            <p:ph sz="half" idx="2"/>
          </p:nvPr>
        </p:nvSpPr>
        <p:spPr/>
        <p:txBody>
          <a:bodyPr/>
          <a:lstStyle/>
          <a:p>
            <a:r>
              <a:rPr lang="en-US" dirty="0"/>
              <a:t>Regular Members:  Regular membership shall be granted upon </a:t>
            </a:r>
            <a:r>
              <a:rPr lang="en-US" dirty="0">
                <a:solidFill>
                  <a:srgbClr val="FF0000"/>
                </a:solidFill>
              </a:rPr>
              <a:t>written</a:t>
            </a:r>
            <a:r>
              <a:rPr lang="en-US" dirty="0"/>
              <a:t> application </a:t>
            </a:r>
            <a:r>
              <a:rPr lang="en-US" dirty="0">
                <a:solidFill>
                  <a:srgbClr val="FF0000"/>
                </a:solidFill>
              </a:rPr>
              <a:t>and approval by the Membership Committee</a:t>
            </a:r>
            <a:r>
              <a:rPr lang="en-US" dirty="0"/>
              <a:t> to all persons, firms, partnerships, and corporations which: </a:t>
            </a:r>
          </a:p>
        </p:txBody>
      </p:sp>
      <p:sp>
        <p:nvSpPr>
          <p:cNvPr id="5" name="Text Placeholder 4">
            <a:extLst>
              <a:ext uri="{FF2B5EF4-FFF2-40B4-BE49-F238E27FC236}">
                <a16:creationId xmlns:a16="http://schemas.microsoft.com/office/drawing/2014/main" id="{E1C7C451-E222-91EB-D1E4-02315F8AB994}"/>
              </a:ext>
            </a:extLst>
          </p:cNvPr>
          <p:cNvSpPr>
            <a:spLocks noGrp="1"/>
          </p:cNvSpPr>
          <p:nvPr>
            <p:ph type="body" sz="quarter" idx="3"/>
          </p:nvPr>
        </p:nvSpPr>
        <p:spPr/>
        <p:txBody>
          <a:bodyPr/>
          <a:lstStyle/>
          <a:p>
            <a:r>
              <a:rPr lang="en-US" dirty="0"/>
              <a:t>Proposed Bylaw</a:t>
            </a:r>
          </a:p>
        </p:txBody>
      </p:sp>
      <p:sp>
        <p:nvSpPr>
          <p:cNvPr id="6" name="Content Placeholder 5">
            <a:extLst>
              <a:ext uri="{FF2B5EF4-FFF2-40B4-BE49-F238E27FC236}">
                <a16:creationId xmlns:a16="http://schemas.microsoft.com/office/drawing/2014/main" id="{E689B600-6419-E89F-9286-77F85E95F19C}"/>
              </a:ext>
            </a:extLst>
          </p:cNvPr>
          <p:cNvSpPr>
            <a:spLocks noGrp="1"/>
          </p:cNvSpPr>
          <p:nvPr>
            <p:ph sz="quarter" idx="4"/>
          </p:nvPr>
        </p:nvSpPr>
        <p:spPr/>
        <p:txBody>
          <a:bodyPr/>
          <a:lstStyle/>
          <a:p>
            <a:r>
              <a:rPr lang="en-US" dirty="0"/>
              <a:t>Regular Members: Regular membership shall be granted upon application to all persons, firms, partnerships and corporations which:</a:t>
            </a:r>
          </a:p>
        </p:txBody>
      </p:sp>
      <p:sp>
        <p:nvSpPr>
          <p:cNvPr id="8" name="Content Placeholder 3">
            <a:extLst>
              <a:ext uri="{FF2B5EF4-FFF2-40B4-BE49-F238E27FC236}">
                <a16:creationId xmlns:a16="http://schemas.microsoft.com/office/drawing/2014/main" id="{538C6453-13CC-A436-F331-8B5720A9939C}"/>
              </a:ext>
            </a:extLst>
          </p:cNvPr>
          <p:cNvSpPr txBox="1">
            <a:spLocks/>
          </p:cNvSpPr>
          <p:nvPr/>
        </p:nvSpPr>
        <p:spPr>
          <a:xfrm>
            <a:off x="6382068" y="5390515"/>
            <a:ext cx="5157787" cy="100234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00B0F0"/>
                </a:solidFill>
              </a:rPr>
              <a:t>Reason: Simplify the member application process. </a:t>
            </a:r>
          </a:p>
        </p:txBody>
      </p:sp>
    </p:spTree>
    <p:extLst>
      <p:ext uri="{BB962C8B-B14F-4D97-AF65-F5344CB8AC3E}">
        <p14:creationId xmlns:p14="http://schemas.microsoft.com/office/powerpoint/2010/main" val="135029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BDCA7-904B-3E80-2D9C-08BD9FE04031}"/>
              </a:ext>
            </a:extLst>
          </p:cNvPr>
          <p:cNvSpPr>
            <a:spLocks noGrp="1"/>
          </p:cNvSpPr>
          <p:nvPr>
            <p:ph type="title"/>
          </p:nvPr>
        </p:nvSpPr>
        <p:spPr/>
        <p:txBody>
          <a:bodyPr/>
          <a:lstStyle/>
          <a:p>
            <a:r>
              <a:rPr lang="en-US" dirty="0"/>
              <a:t>Article V: Meetings of Members; Section 1</a:t>
            </a:r>
          </a:p>
        </p:txBody>
      </p:sp>
      <p:sp>
        <p:nvSpPr>
          <p:cNvPr id="3" name="Text Placeholder 2">
            <a:extLst>
              <a:ext uri="{FF2B5EF4-FFF2-40B4-BE49-F238E27FC236}">
                <a16:creationId xmlns:a16="http://schemas.microsoft.com/office/drawing/2014/main" id="{4C9AD7E8-786C-326C-6410-DF867F57D8A5}"/>
              </a:ext>
            </a:extLst>
          </p:cNvPr>
          <p:cNvSpPr>
            <a:spLocks noGrp="1"/>
          </p:cNvSpPr>
          <p:nvPr>
            <p:ph type="body" idx="1"/>
          </p:nvPr>
        </p:nvSpPr>
        <p:spPr>
          <a:xfrm>
            <a:off x="839788" y="1223963"/>
            <a:ext cx="5157787" cy="823912"/>
          </a:xfrm>
        </p:spPr>
        <p:txBody>
          <a:bodyPr/>
          <a:lstStyle/>
          <a:p>
            <a:r>
              <a:rPr lang="en-US" dirty="0"/>
              <a:t>Current Bylaw	</a:t>
            </a:r>
          </a:p>
        </p:txBody>
      </p:sp>
      <p:sp>
        <p:nvSpPr>
          <p:cNvPr id="4" name="Content Placeholder 3">
            <a:extLst>
              <a:ext uri="{FF2B5EF4-FFF2-40B4-BE49-F238E27FC236}">
                <a16:creationId xmlns:a16="http://schemas.microsoft.com/office/drawing/2014/main" id="{F09E138F-0E26-1957-5D68-B202E237F220}"/>
              </a:ext>
            </a:extLst>
          </p:cNvPr>
          <p:cNvSpPr>
            <a:spLocks noGrp="1"/>
          </p:cNvSpPr>
          <p:nvPr>
            <p:ph sz="half" idx="2"/>
          </p:nvPr>
        </p:nvSpPr>
        <p:spPr>
          <a:xfrm>
            <a:off x="839788" y="2058035"/>
            <a:ext cx="5157787" cy="3684588"/>
          </a:xfrm>
        </p:spPr>
        <p:txBody>
          <a:bodyPr>
            <a:normAutofit fontScale="92500" lnSpcReduction="10000"/>
          </a:bodyPr>
          <a:lstStyle/>
          <a:p>
            <a:r>
              <a:rPr lang="en-US" dirty="0">
                <a:solidFill>
                  <a:srgbClr val="FF0000"/>
                </a:solidFill>
              </a:rPr>
              <a:t>Annual Meeting</a:t>
            </a:r>
            <a:r>
              <a:rPr lang="en-US" dirty="0"/>
              <a:t>:  The </a:t>
            </a:r>
            <a:r>
              <a:rPr lang="en-US" dirty="0">
                <a:solidFill>
                  <a:srgbClr val="FF0000"/>
                </a:solidFill>
              </a:rPr>
              <a:t>annual meeting</a:t>
            </a:r>
            <a:r>
              <a:rPr lang="en-US" dirty="0"/>
              <a:t> of the Association shall be held at the time and place to be fixed each year by the Board of Directors. The </a:t>
            </a:r>
            <a:r>
              <a:rPr lang="en-US" dirty="0">
                <a:solidFill>
                  <a:srgbClr val="FF0000"/>
                </a:solidFill>
              </a:rPr>
              <a:t>annual meeting </a:t>
            </a:r>
            <a:r>
              <a:rPr lang="en-US" dirty="0"/>
              <a:t>shall be held for the purpose of the election of officers and directors, for receiving the annual committee reports, and for such other business as may properly come before such meeting. </a:t>
            </a:r>
          </a:p>
        </p:txBody>
      </p:sp>
      <p:sp>
        <p:nvSpPr>
          <p:cNvPr id="5" name="Text Placeholder 4">
            <a:extLst>
              <a:ext uri="{FF2B5EF4-FFF2-40B4-BE49-F238E27FC236}">
                <a16:creationId xmlns:a16="http://schemas.microsoft.com/office/drawing/2014/main" id="{E1DD96C3-CFA3-0805-66D6-3E59B54EAF5D}"/>
              </a:ext>
            </a:extLst>
          </p:cNvPr>
          <p:cNvSpPr>
            <a:spLocks noGrp="1"/>
          </p:cNvSpPr>
          <p:nvPr>
            <p:ph type="body" sz="quarter" idx="3"/>
          </p:nvPr>
        </p:nvSpPr>
        <p:spPr>
          <a:xfrm>
            <a:off x="6172200" y="1173163"/>
            <a:ext cx="5183188" cy="823912"/>
          </a:xfrm>
        </p:spPr>
        <p:txBody>
          <a:bodyPr/>
          <a:lstStyle/>
          <a:p>
            <a:r>
              <a:rPr lang="en-US" dirty="0"/>
              <a:t>Proposed Bylaw</a:t>
            </a:r>
          </a:p>
        </p:txBody>
      </p:sp>
      <p:sp>
        <p:nvSpPr>
          <p:cNvPr id="6" name="Content Placeholder 5">
            <a:extLst>
              <a:ext uri="{FF2B5EF4-FFF2-40B4-BE49-F238E27FC236}">
                <a16:creationId xmlns:a16="http://schemas.microsoft.com/office/drawing/2014/main" id="{E7EE6853-0648-4308-B721-72EDAEA0A643}"/>
              </a:ext>
            </a:extLst>
          </p:cNvPr>
          <p:cNvSpPr>
            <a:spLocks noGrp="1"/>
          </p:cNvSpPr>
          <p:nvPr>
            <p:ph sz="quarter" idx="4"/>
          </p:nvPr>
        </p:nvSpPr>
        <p:spPr>
          <a:xfrm>
            <a:off x="6172200" y="2078355"/>
            <a:ext cx="5183188" cy="3684588"/>
          </a:xfrm>
        </p:spPr>
        <p:txBody>
          <a:bodyPr>
            <a:normAutofit fontScale="92500" lnSpcReduction="10000"/>
          </a:bodyPr>
          <a:lstStyle/>
          <a:p>
            <a:r>
              <a:rPr lang="en-US" dirty="0"/>
              <a:t>Convention:  The annual Convention of the Association shall be held at the time and place to be fixed each year by the Board of Directors. The Convention shall be held for the purpose of the election of officers and directors, for receiving the annual committee reports, and for such other business as may properly come before such meeting. </a:t>
            </a:r>
          </a:p>
        </p:txBody>
      </p:sp>
      <p:sp>
        <p:nvSpPr>
          <p:cNvPr id="10" name="Content Placeholder 3">
            <a:extLst>
              <a:ext uri="{FF2B5EF4-FFF2-40B4-BE49-F238E27FC236}">
                <a16:creationId xmlns:a16="http://schemas.microsoft.com/office/drawing/2014/main" id="{39978AA4-4DA7-9A73-583C-2DE9E6BBCF4E}"/>
              </a:ext>
            </a:extLst>
          </p:cNvPr>
          <p:cNvSpPr txBox="1">
            <a:spLocks/>
          </p:cNvSpPr>
          <p:nvPr/>
        </p:nvSpPr>
        <p:spPr>
          <a:xfrm>
            <a:off x="3496628" y="6081395"/>
            <a:ext cx="8571547" cy="100234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00B0F0"/>
                </a:solidFill>
              </a:rPr>
              <a:t>Reason: Change Annual Meeting to Annual Convention</a:t>
            </a:r>
          </a:p>
        </p:txBody>
      </p:sp>
    </p:spTree>
    <p:extLst>
      <p:ext uri="{BB962C8B-B14F-4D97-AF65-F5344CB8AC3E}">
        <p14:creationId xmlns:p14="http://schemas.microsoft.com/office/powerpoint/2010/main" val="1034503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808C0-B4A6-E5F1-5569-6A20427E001C}"/>
              </a:ext>
            </a:extLst>
          </p:cNvPr>
          <p:cNvSpPr>
            <a:spLocks noGrp="1"/>
          </p:cNvSpPr>
          <p:nvPr>
            <p:ph type="title"/>
          </p:nvPr>
        </p:nvSpPr>
        <p:spPr/>
        <p:txBody>
          <a:bodyPr/>
          <a:lstStyle/>
          <a:p>
            <a:r>
              <a:rPr lang="en-US" dirty="0"/>
              <a:t>Article V: Meetings of Members; Section 3</a:t>
            </a:r>
          </a:p>
        </p:txBody>
      </p:sp>
      <p:sp>
        <p:nvSpPr>
          <p:cNvPr id="3" name="Text Placeholder 2">
            <a:extLst>
              <a:ext uri="{FF2B5EF4-FFF2-40B4-BE49-F238E27FC236}">
                <a16:creationId xmlns:a16="http://schemas.microsoft.com/office/drawing/2014/main" id="{B059692A-A44E-76F8-85DE-C2F7819FDCD9}"/>
              </a:ext>
            </a:extLst>
          </p:cNvPr>
          <p:cNvSpPr>
            <a:spLocks noGrp="1"/>
          </p:cNvSpPr>
          <p:nvPr>
            <p:ph type="body" idx="1"/>
          </p:nvPr>
        </p:nvSpPr>
        <p:spPr/>
        <p:txBody>
          <a:bodyPr/>
          <a:lstStyle/>
          <a:p>
            <a:r>
              <a:rPr lang="en-US" dirty="0"/>
              <a:t>Current Bylaw</a:t>
            </a:r>
          </a:p>
        </p:txBody>
      </p:sp>
      <p:sp>
        <p:nvSpPr>
          <p:cNvPr id="4" name="Content Placeholder 3">
            <a:extLst>
              <a:ext uri="{FF2B5EF4-FFF2-40B4-BE49-F238E27FC236}">
                <a16:creationId xmlns:a16="http://schemas.microsoft.com/office/drawing/2014/main" id="{90B772BE-1BD7-1B81-6AB7-9798C08DBAEA}"/>
              </a:ext>
            </a:extLst>
          </p:cNvPr>
          <p:cNvSpPr>
            <a:spLocks noGrp="1"/>
          </p:cNvSpPr>
          <p:nvPr>
            <p:ph sz="half" idx="2"/>
          </p:nvPr>
        </p:nvSpPr>
        <p:spPr/>
        <p:txBody>
          <a:bodyPr>
            <a:normAutofit/>
          </a:bodyPr>
          <a:lstStyle/>
          <a:p>
            <a:r>
              <a:rPr lang="en-US" b="0" i="0" dirty="0">
                <a:effectLst/>
              </a:rPr>
              <a:t>Notice of the Time &amp; Place of Annual or Special Meetings: Notice shal</a:t>
            </a:r>
            <a:r>
              <a:rPr lang="en-US" dirty="0"/>
              <a:t>l be </a:t>
            </a:r>
            <a:r>
              <a:rPr lang="en-US" dirty="0">
                <a:solidFill>
                  <a:srgbClr val="FF0000"/>
                </a:solidFill>
              </a:rPr>
              <a:t>mailed to the last recorded address </a:t>
            </a:r>
            <a:r>
              <a:rPr lang="en-US" dirty="0"/>
              <a:t>of each member not less than ten (10) or more than forty (40) days prior to the meeting. </a:t>
            </a:r>
            <a:r>
              <a:rPr lang="en-US" b="0" i="0" dirty="0">
                <a:effectLst/>
              </a:rPr>
              <a:t> </a:t>
            </a:r>
            <a:endParaRPr lang="en-US" dirty="0"/>
          </a:p>
        </p:txBody>
      </p:sp>
      <p:sp>
        <p:nvSpPr>
          <p:cNvPr id="5" name="Text Placeholder 4">
            <a:extLst>
              <a:ext uri="{FF2B5EF4-FFF2-40B4-BE49-F238E27FC236}">
                <a16:creationId xmlns:a16="http://schemas.microsoft.com/office/drawing/2014/main" id="{45C40C64-B988-34E7-3FEB-AF1DA72DD3AB}"/>
              </a:ext>
            </a:extLst>
          </p:cNvPr>
          <p:cNvSpPr>
            <a:spLocks noGrp="1"/>
          </p:cNvSpPr>
          <p:nvPr>
            <p:ph type="body" sz="quarter" idx="3"/>
          </p:nvPr>
        </p:nvSpPr>
        <p:spPr/>
        <p:txBody>
          <a:bodyPr/>
          <a:lstStyle/>
          <a:p>
            <a:r>
              <a:rPr lang="en-US" dirty="0"/>
              <a:t>Proposed Bylaw</a:t>
            </a:r>
          </a:p>
        </p:txBody>
      </p:sp>
      <p:sp>
        <p:nvSpPr>
          <p:cNvPr id="6" name="Content Placeholder 5">
            <a:extLst>
              <a:ext uri="{FF2B5EF4-FFF2-40B4-BE49-F238E27FC236}">
                <a16:creationId xmlns:a16="http://schemas.microsoft.com/office/drawing/2014/main" id="{B0E69843-11F1-2128-501B-96BDBD0A5A43}"/>
              </a:ext>
            </a:extLst>
          </p:cNvPr>
          <p:cNvSpPr>
            <a:spLocks noGrp="1"/>
          </p:cNvSpPr>
          <p:nvPr>
            <p:ph sz="quarter" idx="4"/>
          </p:nvPr>
        </p:nvSpPr>
        <p:spPr/>
        <p:txBody>
          <a:bodyPr/>
          <a:lstStyle/>
          <a:p>
            <a:r>
              <a:rPr lang="en-US" dirty="0"/>
              <a:t>Notice of the Time &amp; Place of Annual Convention or Special Meetings:  Notice shall be emailed to the last recorded address of each member not less than ten (10) or more than forty (40) days prior to the meeting. </a:t>
            </a:r>
          </a:p>
        </p:txBody>
      </p:sp>
      <p:sp>
        <p:nvSpPr>
          <p:cNvPr id="8" name="Content Placeholder 3">
            <a:extLst>
              <a:ext uri="{FF2B5EF4-FFF2-40B4-BE49-F238E27FC236}">
                <a16:creationId xmlns:a16="http://schemas.microsoft.com/office/drawing/2014/main" id="{190A3310-2478-FA2B-DA31-0F5A34CA2F93}"/>
              </a:ext>
            </a:extLst>
          </p:cNvPr>
          <p:cNvSpPr txBox="1">
            <a:spLocks/>
          </p:cNvSpPr>
          <p:nvPr/>
        </p:nvSpPr>
        <p:spPr>
          <a:xfrm>
            <a:off x="2013268" y="5857875"/>
            <a:ext cx="10176827" cy="100234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00B0F0"/>
                </a:solidFill>
              </a:rPr>
              <a:t>Reason: Replace mail with email on member communication.</a:t>
            </a:r>
          </a:p>
        </p:txBody>
      </p:sp>
    </p:spTree>
    <p:extLst>
      <p:ext uri="{BB962C8B-B14F-4D97-AF65-F5344CB8AC3E}">
        <p14:creationId xmlns:p14="http://schemas.microsoft.com/office/powerpoint/2010/main" val="1546138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25324-5503-21C4-9A9C-7051B786BBBF}"/>
              </a:ext>
            </a:extLst>
          </p:cNvPr>
          <p:cNvSpPr>
            <a:spLocks noGrp="1"/>
          </p:cNvSpPr>
          <p:nvPr>
            <p:ph type="title"/>
          </p:nvPr>
        </p:nvSpPr>
        <p:spPr/>
        <p:txBody>
          <a:bodyPr/>
          <a:lstStyle/>
          <a:p>
            <a:r>
              <a:rPr lang="en-US" dirty="0"/>
              <a:t>Article VI: Board of Directors; Section 10</a:t>
            </a:r>
          </a:p>
        </p:txBody>
      </p:sp>
      <p:sp>
        <p:nvSpPr>
          <p:cNvPr id="3" name="Text Placeholder 2">
            <a:extLst>
              <a:ext uri="{FF2B5EF4-FFF2-40B4-BE49-F238E27FC236}">
                <a16:creationId xmlns:a16="http://schemas.microsoft.com/office/drawing/2014/main" id="{BBB73DF2-26E6-0E7E-F7B1-47F064822F3E}"/>
              </a:ext>
            </a:extLst>
          </p:cNvPr>
          <p:cNvSpPr>
            <a:spLocks noGrp="1"/>
          </p:cNvSpPr>
          <p:nvPr>
            <p:ph type="body" idx="1"/>
          </p:nvPr>
        </p:nvSpPr>
        <p:spPr/>
        <p:txBody>
          <a:bodyPr/>
          <a:lstStyle/>
          <a:p>
            <a:r>
              <a:rPr lang="en-US" dirty="0"/>
              <a:t>Current Bylaw	</a:t>
            </a:r>
          </a:p>
        </p:txBody>
      </p:sp>
      <p:sp>
        <p:nvSpPr>
          <p:cNvPr id="4" name="Content Placeholder 3">
            <a:extLst>
              <a:ext uri="{FF2B5EF4-FFF2-40B4-BE49-F238E27FC236}">
                <a16:creationId xmlns:a16="http://schemas.microsoft.com/office/drawing/2014/main" id="{E4AE0769-AD32-B62C-F9F6-64678E63A7A6}"/>
              </a:ext>
            </a:extLst>
          </p:cNvPr>
          <p:cNvSpPr>
            <a:spLocks noGrp="1"/>
          </p:cNvSpPr>
          <p:nvPr>
            <p:ph sz="half" idx="2"/>
          </p:nvPr>
        </p:nvSpPr>
        <p:spPr/>
        <p:txBody>
          <a:bodyPr/>
          <a:lstStyle/>
          <a:p>
            <a:r>
              <a:rPr lang="en-US" dirty="0"/>
              <a:t>Notice of any Special Meeting of the Board:  </a:t>
            </a:r>
            <a:r>
              <a:rPr lang="en-US" dirty="0">
                <a:solidFill>
                  <a:srgbClr val="FF0000"/>
                </a:solidFill>
              </a:rPr>
              <a:t>Written</a:t>
            </a:r>
            <a:r>
              <a:rPr lang="en-US" dirty="0"/>
              <a:t> notice shall state the time, date and place of the meeting and shall be given at least seven (7) days prior to the date of such meeting by </a:t>
            </a:r>
            <a:r>
              <a:rPr lang="en-US" dirty="0">
                <a:solidFill>
                  <a:srgbClr val="FF0000"/>
                </a:solidFill>
              </a:rPr>
              <a:t>first class mail or facsimile</a:t>
            </a:r>
            <a:r>
              <a:rPr lang="en-US" dirty="0"/>
              <a:t>. </a:t>
            </a:r>
          </a:p>
        </p:txBody>
      </p:sp>
      <p:sp>
        <p:nvSpPr>
          <p:cNvPr id="5" name="Text Placeholder 4">
            <a:extLst>
              <a:ext uri="{FF2B5EF4-FFF2-40B4-BE49-F238E27FC236}">
                <a16:creationId xmlns:a16="http://schemas.microsoft.com/office/drawing/2014/main" id="{0F702FD7-41B7-2D9A-B0F7-822D7EC7CB61}"/>
              </a:ext>
            </a:extLst>
          </p:cNvPr>
          <p:cNvSpPr>
            <a:spLocks noGrp="1"/>
          </p:cNvSpPr>
          <p:nvPr>
            <p:ph type="body" sz="quarter" idx="3"/>
          </p:nvPr>
        </p:nvSpPr>
        <p:spPr/>
        <p:txBody>
          <a:bodyPr/>
          <a:lstStyle/>
          <a:p>
            <a:r>
              <a:rPr lang="en-US" dirty="0"/>
              <a:t>Proposed Bylaw</a:t>
            </a:r>
          </a:p>
        </p:txBody>
      </p:sp>
      <p:sp>
        <p:nvSpPr>
          <p:cNvPr id="6" name="Content Placeholder 5">
            <a:extLst>
              <a:ext uri="{FF2B5EF4-FFF2-40B4-BE49-F238E27FC236}">
                <a16:creationId xmlns:a16="http://schemas.microsoft.com/office/drawing/2014/main" id="{96E89EDB-F8A1-71D4-40A3-FA12465396ED}"/>
              </a:ext>
            </a:extLst>
          </p:cNvPr>
          <p:cNvSpPr>
            <a:spLocks noGrp="1"/>
          </p:cNvSpPr>
          <p:nvPr>
            <p:ph sz="quarter" idx="4"/>
          </p:nvPr>
        </p:nvSpPr>
        <p:spPr/>
        <p:txBody>
          <a:bodyPr/>
          <a:lstStyle/>
          <a:p>
            <a:r>
              <a:rPr lang="en-US" dirty="0"/>
              <a:t>Notice of any Special Meeting of the Board: Email notice shall state the time, date and place of the meeting and shall be given at least seven (7) days prior to the date of such meeting by email. </a:t>
            </a:r>
          </a:p>
        </p:txBody>
      </p:sp>
      <p:sp>
        <p:nvSpPr>
          <p:cNvPr id="8" name="Content Placeholder 3">
            <a:extLst>
              <a:ext uri="{FF2B5EF4-FFF2-40B4-BE49-F238E27FC236}">
                <a16:creationId xmlns:a16="http://schemas.microsoft.com/office/drawing/2014/main" id="{79CB1159-F43A-4AB0-3715-16D523B980F0}"/>
              </a:ext>
            </a:extLst>
          </p:cNvPr>
          <p:cNvSpPr txBox="1">
            <a:spLocks/>
          </p:cNvSpPr>
          <p:nvPr/>
        </p:nvSpPr>
        <p:spPr>
          <a:xfrm>
            <a:off x="4238308" y="5654675"/>
            <a:ext cx="6387147" cy="100234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00B0F0"/>
                </a:solidFill>
              </a:rPr>
              <a:t>Reason: Written notice changed to emails.</a:t>
            </a:r>
          </a:p>
        </p:txBody>
      </p:sp>
    </p:spTree>
    <p:extLst>
      <p:ext uri="{BB962C8B-B14F-4D97-AF65-F5344CB8AC3E}">
        <p14:creationId xmlns:p14="http://schemas.microsoft.com/office/powerpoint/2010/main" val="1637038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DD44C-9016-DDD9-BC25-332E20F85AA7}"/>
              </a:ext>
            </a:extLst>
          </p:cNvPr>
          <p:cNvSpPr>
            <a:spLocks noGrp="1"/>
          </p:cNvSpPr>
          <p:nvPr>
            <p:ph type="title"/>
          </p:nvPr>
        </p:nvSpPr>
        <p:spPr/>
        <p:txBody>
          <a:bodyPr/>
          <a:lstStyle/>
          <a:p>
            <a:r>
              <a:rPr lang="en-US" dirty="0"/>
              <a:t>Article VIII: Committees; Section 2.1 &amp; 2.2</a:t>
            </a:r>
          </a:p>
        </p:txBody>
      </p:sp>
      <p:sp>
        <p:nvSpPr>
          <p:cNvPr id="3" name="Text Placeholder 2">
            <a:extLst>
              <a:ext uri="{FF2B5EF4-FFF2-40B4-BE49-F238E27FC236}">
                <a16:creationId xmlns:a16="http://schemas.microsoft.com/office/drawing/2014/main" id="{246757EF-9C0B-D8C4-BD69-C52057401BDD}"/>
              </a:ext>
            </a:extLst>
          </p:cNvPr>
          <p:cNvSpPr>
            <a:spLocks noGrp="1"/>
          </p:cNvSpPr>
          <p:nvPr>
            <p:ph type="body" idx="1"/>
          </p:nvPr>
        </p:nvSpPr>
        <p:spPr>
          <a:xfrm>
            <a:off x="839788" y="1295083"/>
            <a:ext cx="5157787" cy="823912"/>
          </a:xfrm>
        </p:spPr>
        <p:txBody>
          <a:bodyPr/>
          <a:lstStyle/>
          <a:p>
            <a:r>
              <a:rPr lang="en-US" dirty="0"/>
              <a:t>Current Bylaw: Nominating Committee</a:t>
            </a:r>
          </a:p>
        </p:txBody>
      </p:sp>
      <p:sp>
        <p:nvSpPr>
          <p:cNvPr id="4" name="Content Placeholder 3">
            <a:extLst>
              <a:ext uri="{FF2B5EF4-FFF2-40B4-BE49-F238E27FC236}">
                <a16:creationId xmlns:a16="http://schemas.microsoft.com/office/drawing/2014/main" id="{25C1352F-3876-C9EB-8DE4-8016532A1378}"/>
              </a:ext>
            </a:extLst>
          </p:cNvPr>
          <p:cNvSpPr>
            <a:spLocks noGrp="1"/>
          </p:cNvSpPr>
          <p:nvPr>
            <p:ph sz="half" idx="2"/>
          </p:nvPr>
        </p:nvSpPr>
        <p:spPr>
          <a:xfrm>
            <a:off x="839788" y="2220595"/>
            <a:ext cx="5157787" cy="3684588"/>
          </a:xfrm>
        </p:spPr>
        <p:txBody>
          <a:bodyPr>
            <a:normAutofit fontScale="77500" lnSpcReduction="20000"/>
          </a:bodyPr>
          <a:lstStyle/>
          <a:p>
            <a:r>
              <a:rPr lang="en-US" dirty="0"/>
              <a:t>2.1 </a:t>
            </a:r>
            <a:r>
              <a:rPr lang="en-US" dirty="0">
                <a:solidFill>
                  <a:srgbClr val="FF0000"/>
                </a:solidFill>
              </a:rPr>
              <a:t>In addition, the presiding officer of the Nominating Committee must call for nominations from the floor.  </a:t>
            </a:r>
            <a:r>
              <a:rPr lang="en-US" dirty="0"/>
              <a:t>Nominations may be made </a:t>
            </a:r>
            <a:r>
              <a:rPr lang="en-US" dirty="0">
                <a:solidFill>
                  <a:srgbClr val="FF0000"/>
                </a:solidFill>
              </a:rPr>
              <a:t>from the floor </a:t>
            </a:r>
            <a:r>
              <a:rPr lang="en-US" dirty="0"/>
              <a:t>in advance for any officer or representative on the Board of Directors, provided that all such nominees </a:t>
            </a:r>
            <a:r>
              <a:rPr lang="en-US" dirty="0">
                <a:solidFill>
                  <a:srgbClr val="FF0000"/>
                </a:solidFill>
              </a:rPr>
              <a:t>from the floor </a:t>
            </a:r>
            <a:r>
              <a:rPr lang="en-US" dirty="0"/>
              <a:t>have agreed in advance to serve if elected and are otherwise eligible. </a:t>
            </a:r>
            <a:r>
              <a:rPr lang="en-US" dirty="0">
                <a:solidFill>
                  <a:srgbClr val="FF0000"/>
                </a:solidFill>
              </a:rPr>
              <a:t>There shall be a ballot vote when more than one name for officer or directorship is submitted. </a:t>
            </a:r>
            <a:endParaRPr lang="en-US" dirty="0"/>
          </a:p>
          <a:p>
            <a:r>
              <a:rPr lang="en-US" dirty="0"/>
              <a:t>2.2   </a:t>
            </a:r>
            <a:r>
              <a:rPr lang="en-US" dirty="0">
                <a:solidFill>
                  <a:srgbClr val="FF0000"/>
                </a:solidFill>
              </a:rPr>
              <a:t>The individuals receiving the highest number of votes on the first ballot for the vacancies shall be declared elected. </a:t>
            </a:r>
          </a:p>
        </p:txBody>
      </p:sp>
      <p:sp>
        <p:nvSpPr>
          <p:cNvPr id="5" name="Text Placeholder 4">
            <a:extLst>
              <a:ext uri="{FF2B5EF4-FFF2-40B4-BE49-F238E27FC236}">
                <a16:creationId xmlns:a16="http://schemas.microsoft.com/office/drawing/2014/main" id="{1BB78890-C27D-C316-B137-03983101EB98}"/>
              </a:ext>
            </a:extLst>
          </p:cNvPr>
          <p:cNvSpPr>
            <a:spLocks noGrp="1"/>
          </p:cNvSpPr>
          <p:nvPr>
            <p:ph type="body" sz="quarter" idx="3"/>
          </p:nvPr>
        </p:nvSpPr>
        <p:spPr>
          <a:xfrm>
            <a:off x="6172200" y="1295083"/>
            <a:ext cx="5183188" cy="823912"/>
          </a:xfrm>
        </p:spPr>
        <p:txBody>
          <a:bodyPr/>
          <a:lstStyle/>
          <a:p>
            <a:r>
              <a:rPr lang="en-US" dirty="0"/>
              <a:t>Proposed Bylaw</a:t>
            </a:r>
          </a:p>
        </p:txBody>
      </p:sp>
      <p:sp>
        <p:nvSpPr>
          <p:cNvPr id="6" name="Content Placeholder 5">
            <a:extLst>
              <a:ext uri="{FF2B5EF4-FFF2-40B4-BE49-F238E27FC236}">
                <a16:creationId xmlns:a16="http://schemas.microsoft.com/office/drawing/2014/main" id="{6F2179AB-C99C-F353-33F3-A5C229B1CAEC}"/>
              </a:ext>
            </a:extLst>
          </p:cNvPr>
          <p:cNvSpPr>
            <a:spLocks noGrp="1"/>
          </p:cNvSpPr>
          <p:nvPr>
            <p:ph sz="quarter" idx="4"/>
          </p:nvPr>
        </p:nvSpPr>
        <p:spPr>
          <a:xfrm>
            <a:off x="6172200" y="2169795"/>
            <a:ext cx="5183188" cy="3684588"/>
          </a:xfrm>
        </p:spPr>
        <p:txBody>
          <a:bodyPr>
            <a:normAutofit fontScale="77500" lnSpcReduction="20000"/>
          </a:bodyPr>
          <a:lstStyle/>
          <a:p>
            <a:r>
              <a:rPr lang="en-US" dirty="0"/>
              <a:t>2.1 Nominations may be made in advance for any officer or representative on the Board of Directors, provided that all such nominees have agreed in advance to serve if elected and are otherwise eligible. </a:t>
            </a:r>
          </a:p>
        </p:txBody>
      </p:sp>
      <p:sp>
        <p:nvSpPr>
          <p:cNvPr id="8" name="Content Placeholder 3">
            <a:extLst>
              <a:ext uri="{FF2B5EF4-FFF2-40B4-BE49-F238E27FC236}">
                <a16:creationId xmlns:a16="http://schemas.microsoft.com/office/drawing/2014/main" id="{16846B51-BF82-7319-0C14-DB5563901119}"/>
              </a:ext>
            </a:extLst>
          </p:cNvPr>
          <p:cNvSpPr txBox="1">
            <a:spLocks/>
          </p:cNvSpPr>
          <p:nvPr/>
        </p:nvSpPr>
        <p:spPr>
          <a:xfrm>
            <a:off x="6600508" y="4465955"/>
            <a:ext cx="5096827" cy="1002348"/>
          </a:xfrm>
          <a:prstGeom prst="rect">
            <a:avLst/>
          </a:prstGeom>
        </p:spPr>
        <p:txBody>
          <a:bodyPr vert="horz" lIns="91440" tIns="45720" rIns="91440" bIns="45720" rtlCol="0" anchor="t">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00B0F0"/>
                </a:solidFill>
              </a:rPr>
              <a:t>Reason: Simplify board nomination process.  Allows nomination committee to better vet potential board members.  </a:t>
            </a:r>
            <a:endParaRPr lang="en-US" dirty="0">
              <a:solidFill>
                <a:srgbClr val="00B0F0"/>
              </a:solidFill>
              <a:cs typeface="Calibri"/>
            </a:endParaRPr>
          </a:p>
        </p:txBody>
      </p:sp>
    </p:spTree>
    <p:extLst>
      <p:ext uri="{BB962C8B-B14F-4D97-AF65-F5344CB8AC3E}">
        <p14:creationId xmlns:p14="http://schemas.microsoft.com/office/powerpoint/2010/main" val="2385156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1B972-A6FA-1230-1328-9766B5BBF1E9}"/>
              </a:ext>
            </a:extLst>
          </p:cNvPr>
          <p:cNvSpPr>
            <a:spLocks noGrp="1"/>
          </p:cNvSpPr>
          <p:nvPr>
            <p:ph type="title"/>
          </p:nvPr>
        </p:nvSpPr>
        <p:spPr/>
        <p:txBody>
          <a:bodyPr/>
          <a:lstStyle/>
          <a:p>
            <a:r>
              <a:rPr lang="en-US" dirty="0"/>
              <a:t>Article VIII: Committees; Section 3</a:t>
            </a:r>
          </a:p>
        </p:txBody>
      </p:sp>
      <p:sp>
        <p:nvSpPr>
          <p:cNvPr id="3" name="Text Placeholder 2">
            <a:extLst>
              <a:ext uri="{FF2B5EF4-FFF2-40B4-BE49-F238E27FC236}">
                <a16:creationId xmlns:a16="http://schemas.microsoft.com/office/drawing/2014/main" id="{73D35DB1-B54A-8203-104D-1BB05A740F40}"/>
              </a:ext>
            </a:extLst>
          </p:cNvPr>
          <p:cNvSpPr>
            <a:spLocks noGrp="1"/>
          </p:cNvSpPr>
          <p:nvPr>
            <p:ph type="body" idx="1"/>
          </p:nvPr>
        </p:nvSpPr>
        <p:spPr>
          <a:xfrm>
            <a:off x="839788" y="1274763"/>
            <a:ext cx="5157787" cy="823912"/>
          </a:xfrm>
        </p:spPr>
        <p:txBody>
          <a:bodyPr/>
          <a:lstStyle/>
          <a:p>
            <a:r>
              <a:rPr lang="en-US" dirty="0"/>
              <a:t>Current Bylaw</a:t>
            </a:r>
          </a:p>
        </p:txBody>
      </p:sp>
      <p:sp>
        <p:nvSpPr>
          <p:cNvPr id="4" name="Content Placeholder 3">
            <a:extLst>
              <a:ext uri="{FF2B5EF4-FFF2-40B4-BE49-F238E27FC236}">
                <a16:creationId xmlns:a16="http://schemas.microsoft.com/office/drawing/2014/main" id="{527531C1-582A-863E-EE0B-BF73F0F0D821}"/>
              </a:ext>
            </a:extLst>
          </p:cNvPr>
          <p:cNvSpPr>
            <a:spLocks noGrp="1"/>
          </p:cNvSpPr>
          <p:nvPr>
            <p:ph sz="half" idx="2"/>
          </p:nvPr>
        </p:nvSpPr>
        <p:spPr>
          <a:xfrm>
            <a:off x="839788" y="2230755"/>
            <a:ext cx="5157787" cy="3684588"/>
          </a:xfrm>
        </p:spPr>
        <p:txBody>
          <a:bodyPr>
            <a:normAutofit lnSpcReduction="10000"/>
          </a:bodyPr>
          <a:lstStyle/>
          <a:p>
            <a:r>
              <a:rPr lang="en-US" dirty="0"/>
              <a:t>Membership Committee:  </a:t>
            </a:r>
            <a:r>
              <a:rPr lang="en-US" dirty="0">
                <a:solidFill>
                  <a:srgbClr val="FF0000"/>
                </a:solidFill>
              </a:rPr>
              <a:t>The Committee shall review all membership applications and make recommendations as to acceptance.</a:t>
            </a:r>
            <a:r>
              <a:rPr lang="en-US" dirty="0"/>
              <a:t>  The Membership Committee shall also formulate and recommend membership policy of the Association and programs for membership expansion and retention.</a:t>
            </a:r>
          </a:p>
        </p:txBody>
      </p:sp>
      <p:sp>
        <p:nvSpPr>
          <p:cNvPr id="5" name="Text Placeholder 4">
            <a:extLst>
              <a:ext uri="{FF2B5EF4-FFF2-40B4-BE49-F238E27FC236}">
                <a16:creationId xmlns:a16="http://schemas.microsoft.com/office/drawing/2014/main" id="{91731B47-B000-3456-940A-B767368BA8FC}"/>
              </a:ext>
            </a:extLst>
          </p:cNvPr>
          <p:cNvSpPr>
            <a:spLocks noGrp="1"/>
          </p:cNvSpPr>
          <p:nvPr>
            <p:ph type="body" sz="quarter" idx="3"/>
          </p:nvPr>
        </p:nvSpPr>
        <p:spPr>
          <a:xfrm>
            <a:off x="6172200" y="1284923"/>
            <a:ext cx="5183188" cy="823912"/>
          </a:xfrm>
        </p:spPr>
        <p:txBody>
          <a:bodyPr/>
          <a:lstStyle/>
          <a:p>
            <a:r>
              <a:rPr lang="en-US" dirty="0"/>
              <a:t>Proposed Bylaw</a:t>
            </a:r>
          </a:p>
        </p:txBody>
      </p:sp>
      <p:sp>
        <p:nvSpPr>
          <p:cNvPr id="6" name="Content Placeholder 5">
            <a:extLst>
              <a:ext uri="{FF2B5EF4-FFF2-40B4-BE49-F238E27FC236}">
                <a16:creationId xmlns:a16="http://schemas.microsoft.com/office/drawing/2014/main" id="{4F7D4CBD-818F-E365-3A3A-686E0C4E9140}"/>
              </a:ext>
            </a:extLst>
          </p:cNvPr>
          <p:cNvSpPr>
            <a:spLocks noGrp="1"/>
          </p:cNvSpPr>
          <p:nvPr>
            <p:ph sz="quarter" idx="4"/>
          </p:nvPr>
        </p:nvSpPr>
        <p:spPr>
          <a:xfrm>
            <a:off x="6172200" y="2179955"/>
            <a:ext cx="5183188" cy="3684588"/>
          </a:xfrm>
        </p:spPr>
        <p:txBody>
          <a:bodyPr>
            <a:normAutofit lnSpcReduction="10000"/>
          </a:bodyPr>
          <a:lstStyle/>
          <a:p>
            <a:r>
              <a:rPr lang="en-US" dirty="0"/>
              <a:t>Membership Committee:  The Membership Committee shall formulate and recommend membership policy of the Association and programs for membership expansion and retention.</a:t>
            </a:r>
          </a:p>
        </p:txBody>
      </p:sp>
      <p:sp>
        <p:nvSpPr>
          <p:cNvPr id="8" name="Content Placeholder 3">
            <a:extLst>
              <a:ext uri="{FF2B5EF4-FFF2-40B4-BE49-F238E27FC236}">
                <a16:creationId xmlns:a16="http://schemas.microsoft.com/office/drawing/2014/main" id="{31C4F60A-5899-649E-E2FB-C5CCFA148824}"/>
              </a:ext>
            </a:extLst>
          </p:cNvPr>
          <p:cNvSpPr txBox="1">
            <a:spLocks/>
          </p:cNvSpPr>
          <p:nvPr/>
        </p:nvSpPr>
        <p:spPr>
          <a:xfrm>
            <a:off x="5884228" y="4750435"/>
            <a:ext cx="5757227" cy="1510348"/>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00B0F0"/>
                </a:solidFill>
              </a:rPr>
              <a:t>Reason: Membership Applications are evaluated using membership qualification rules in the bylaws, not by a committee. </a:t>
            </a:r>
            <a:endParaRPr lang="en-US" dirty="0">
              <a:solidFill>
                <a:srgbClr val="00B0F0"/>
              </a:solidFill>
              <a:cs typeface="Calibri"/>
            </a:endParaRPr>
          </a:p>
        </p:txBody>
      </p:sp>
    </p:spTree>
    <p:extLst>
      <p:ext uri="{BB962C8B-B14F-4D97-AF65-F5344CB8AC3E}">
        <p14:creationId xmlns:p14="http://schemas.microsoft.com/office/powerpoint/2010/main" val="4111188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CFB9D-BDAC-DA61-D17A-40C02B3EA95B}"/>
              </a:ext>
            </a:extLst>
          </p:cNvPr>
          <p:cNvSpPr>
            <a:spLocks noGrp="1"/>
          </p:cNvSpPr>
          <p:nvPr>
            <p:ph type="title"/>
          </p:nvPr>
        </p:nvSpPr>
        <p:spPr/>
        <p:txBody>
          <a:bodyPr/>
          <a:lstStyle/>
          <a:p>
            <a:r>
              <a:rPr lang="en-US" dirty="0"/>
              <a:t>Article VIII; Section 5</a:t>
            </a:r>
          </a:p>
        </p:txBody>
      </p:sp>
      <p:sp>
        <p:nvSpPr>
          <p:cNvPr id="3" name="Text Placeholder 2">
            <a:extLst>
              <a:ext uri="{FF2B5EF4-FFF2-40B4-BE49-F238E27FC236}">
                <a16:creationId xmlns:a16="http://schemas.microsoft.com/office/drawing/2014/main" id="{E9088AFA-F64B-8486-F3B1-D59684015EA8}"/>
              </a:ext>
            </a:extLst>
          </p:cNvPr>
          <p:cNvSpPr>
            <a:spLocks noGrp="1"/>
          </p:cNvSpPr>
          <p:nvPr>
            <p:ph type="body" idx="1"/>
          </p:nvPr>
        </p:nvSpPr>
        <p:spPr>
          <a:xfrm>
            <a:off x="839788" y="1254443"/>
            <a:ext cx="5157787" cy="823912"/>
          </a:xfrm>
        </p:spPr>
        <p:txBody>
          <a:bodyPr/>
          <a:lstStyle/>
          <a:p>
            <a:r>
              <a:rPr lang="en-US" dirty="0"/>
              <a:t>Current Bylaw	</a:t>
            </a:r>
          </a:p>
        </p:txBody>
      </p:sp>
      <p:sp>
        <p:nvSpPr>
          <p:cNvPr id="4" name="Content Placeholder 3">
            <a:extLst>
              <a:ext uri="{FF2B5EF4-FFF2-40B4-BE49-F238E27FC236}">
                <a16:creationId xmlns:a16="http://schemas.microsoft.com/office/drawing/2014/main" id="{38FBB4B3-8DA1-2B05-D3A1-76B7B3A1E380}"/>
              </a:ext>
            </a:extLst>
          </p:cNvPr>
          <p:cNvSpPr>
            <a:spLocks noGrp="1"/>
          </p:cNvSpPr>
          <p:nvPr>
            <p:ph sz="half" idx="2"/>
          </p:nvPr>
        </p:nvSpPr>
        <p:spPr>
          <a:xfrm>
            <a:off x="839788" y="2068195"/>
            <a:ext cx="5157787" cy="3684588"/>
          </a:xfrm>
        </p:spPr>
        <p:txBody>
          <a:bodyPr>
            <a:normAutofit lnSpcReduction="10000"/>
          </a:bodyPr>
          <a:lstStyle/>
          <a:p>
            <a:r>
              <a:rPr lang="en-US" dirty="0"/>
              <a:t>Other Committees:  The Chairman of the Board, </a:t>
            </a:r>
            <a:r>
              <a:rPr lang="en-US" dirty="0">
                <a:solidFill>
                  <a:srgbClr val="FF0000"/>
                </a:solidFill>
              </a:rPr>
              <a:t>subject to the approval of the Board of Directors</a:t>
            </a:r>
            <a:r>
              <a:rPr lang="en-US" dirty="0"/>
              <a:t>, may appoint Chairmen and such standing or special committees as the Chairman of the Board deems advisable to assist in the proper functioning of the Association or to carry out its purposes. </a:t>
            </a:r>
          </a:p>
          <a:p>
            <a:endParaRPr lang="en-US" dirty="0"/>
          </a:p>
        </p:txBody>
      </p:sp>
      <p:sp>
        <p:nvSpPr>
          <p:cNvPr id="5" name="Text Placeholder 4">
            <a:extLst>
              <a:ext uri="{FF2B5EF4-FFF2-40B4-BE49-F238E27FC236}">
                <a16:creationId xmlns:a16="http://schemas.microsoft.com/office/drawing/2014/main" id="{AD5006E3-47FA-03C8-4322-8AC5D63D2DDF}"/>
              </a:ext>
            </a:extLst>
          </p:cNvPr>
          <p:cNvSpPr>
            <a:spLocks noGrp="1"/>
          </p:cNvSpPr>
          <p:nvPr>
            <p:ph type="body" sz="quarter" idx="3"/>
          </p:nvPr>
        </p:nvSpPr>
        <p:spPr>
          <a:xfrm>
            <a:off x="6172200" y="1223963"/>
            <a:ext cx="5183188" cy="823912"/>
          </a:xfrm>
        </p:spPr>
        <p:txBody>
          <a:bodyPr/>
          <a:lstStyle/>
          <a:p>
            <a:r>
              <a:rPr lang="en-US" dirty="0"/>
              <a:t>Proposed Bylaw</a:t>
            </a:r>
          </a:p>
        </p:txBody>
      </p:sp>
      <p:sp>
        <p:nvSpPr>
          <p:cNvPr id="6" name="Content Placeholder 5">
            <a:extLst>
              <a:ext uri="{FF2B5EF4-FFF2-40B4-BE49-F238E27FC236}">
                <a16:creationId xmlns:a16="http://schemas.microsoft.com/office/drawing/2014/main" id="{6C7CC0DE-705D-0EC1-1C1C-D4470B1D10F9}"/>
              </a:ext>
            </a:extLst>
          </p:cNvPr>
          <p:cNvSpPr>
            <a:spLocks noGrp="1"/>
          </p:cNvSpPr>
          <p:nvPr>
            <p:ph sz="quarter" idx="4"/>
          </p:nvPr>
        </p:nvSpPr>
        <p:spPr>
          <a:xfrm>
            <a:off x="6172200" y="2068195"/>
            <a:ext cx="5183188" cy="3684588"/>
          </a:xfrm>
        </p:spPr>
        <p:txBody>
          <a:bodyPr>
            <a:normAutofit lnSpcReduction="10000"/>
          </a:bodyPr>
          <a:lstStyle/>
          <a:p>
            <a:r>
              <a:rPr lang="en-US" dirty="0"/>
              <a:t>Other Committees:  The Chairman of the Board may appoint Chairmen and such standing or special committees as the Chairman of the Board deems advisable to assist in the proper functioning of the Association or to carry out its purposes. </a:t>
            </a:r>
          </a:p>
        </p:txBody>
      </p:sp>
      <p:sp>
        <p:nvSpPr>
          <p:cNvPr id="8" name="Content Placeholder 3">
            <a:extLst>
              <a:ext uri="{FF2B5EF4-FFF2-40B4-BE49-F238E27FC236}">
                <a16:creationId xmlns:a16="http://schemas.microsoft.com/office/drawing/2014/main" id="{BF10236C-A9FA-7E41-61F1-01BF5B9D7785}"/>
              </a:ext>
            </a:extLst>
          </p:cNvPr>
          <p:cNvSpPr txBox="1">
            <a:spLocks/>
          </p:cNvSpPr>
          <p:nvPr/>
        </p:nvSpPr>
        <p:spPr>
          <a:xfrm>
            <a:off x="3303588" y="5654675"/>
            <a:ext cx="8571547" cy="100234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00B0F0"/>
                </a:solidFill>
              </a:rPr>
              <a:t>Reason: Allows Chairmen of the board to appoint standing or special committees. </a:t>
            </a:r>
          </a:p>
        </p:txBody>
      </p:sp>
    </p:spTree>
    <p:extLst>
      <p:ext uri="{BB962C8B-B14F-4D97-AF65-F5344CB8AC3E}">
        <p14:creationId xmlns:p14="http://schemas.microsoft.com/office/powerpoint/2010/main" val="189067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ED365F68647743A5380DE9AEF60E7B" ma:contentTypeVersion="14" ma:contentTypeDescription="Create a new document." ma:contentTypeScope="" ma:versionID="804c522dcd67c91921ab5c10a3e4d9f1">
  <xsd:schema xmlns:xsd="http://www.w3.org/2001/XMLSchema" xmlns:xs="http://www.w3.org/2001/XMLSchema" xmlns:p="http://schemas.microsoft.com/office/2006/metadata/properties" xmlns:ns2="9d24ac1d-0e23-4de9-8ff0-62e3117f6b7e" xmlns:ns3="60651605-3799-4b73-a9fb-0f1a26d71594" targetNamespace="http://schemas.microsoft.com/office/2006/metadata/properties" ma:root="true" ma:fieldsID="ec13d289938cc4567c7f34d2651713a7" ns2:_="" ns3:_="">
    <xsd:import namespace="9d24ac1d-0e23-4de9-8ff0-62e3117f6b7e"/>
    <xsd:import namespace="60651605-3799-4b73-a9fb-0f1a26d7159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Thumbnai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24ac1d-0e23-4de9-8ff0-62e3117f6b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Thumbnail" ma:index="20" nillable="true" ma:displayName="Thumbnail" ma:format="Thumbnail" ma:internalName="Thumbnail">
      <xsd:simpleType>
        <xsd:restriction base="dms:Unknow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0651605-3799-4b73-a9fb-0f1a26d7159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humbnail xmlns="9d24ac1d-0e23-4de9-8ff0-62e3117f6b7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942D28-6D2C-4F50-A4B9-14CB623DE5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24ac1d-0e23-4de9-8ff0-62e3117f6b7e"/>
    <ds:schemaRef ds:uri="60651605-3799-4b73-a9fb-0f1a26d715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4BF6E9-6802-4844-9404-3EE925695883}">
  <ds:schemaRefs>
    <ds:schemaRef ds:uri="9d24ac1d-0e23-4de9-8ff0-62e3117f6b7e"/>
    <ds:schemaRef ds:uri="http://schemas.microsoft.com/office/infopath/2007/PartnerControls"/>
    <ds:schemaRef ds:uri="http://www.w3.org/XML/1998/namespace"/>
    <ds:schemaRef ds:uri="http://schemas.microsoft.com/office/2006/metadata/properties"/>
    <ds:schemaRef ds:uri="http://purl.org/dc/dcmitype/"/>
    <ds:schemaRef ds:uri="http://schemas.openxmlformats.org/package/2006/metadata/core-properties"/>
    <ds:schemaRef ds:uri="http://schemas.microsoft.com/office/2006/documentManagement/types"/>
    <ds:schemaRef ds:uri="60651605-3799-4b73-a9fb-0f1a26d71594"/>
    <ds:schemaRef ds:uri="http://purl.org/dc/terms/"/>
    <ds:schemaRef ds:uri="http://purl.org/dc/elements/1.1/"/>
  </ds:schemaRefs>
</ds:datastoreItem>
</file>

<file path=customXml/itemProps3.xml><?xml version="1.0" encoding="utf-8"?>
<ds:datastoreItem xmlns:ds="http://schemas.openxmlformats.org/officeDocument/2006/customXml" ds:itemID="{26484400-CA53-4759-9463-85E5D48521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563</TotalTime>
  <Words>1314</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BEMA Bylaws</vt:lpstr>
      <vt:lpstr>General Membership Voting Procedure</vt:lpstr>
      <vt:lpstr>Article III: Membership; Section 3</vt:lpstr>
      <vt:lpstr>Article V: Meetings of Members; Section 1</vt:lpstr>
      <vt:lpstr>Article V: Meetings of Members; Section 3</vt:lpstr>
      <vt:lpstr>Article VI: Board of Directors; Section 10</vt:lpstr>
      <vt:lpstr>Article VIII: Committees; Section 2.1 &amp; 2.2</vt:lpstr>
      <vt:lpstr>Article VIII: Committees; Section 3</vt:lpstr>
      <vt:lpstr>Article VIII; Section 5</vt:lpstr>
      <vt:lpstr>Article IX: Miscellaneous; Section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BEMA Bylaws</dc:title>
  <dc:creator>Emily Bowers</dc:creator>
  <cp:lastModifiedBy>Emily Bowers</cp:lastModifiedBy>
  <cp:revision>3</cp:revision>
  <dcterms:created xsi:type="dcterms:W3CDTF">2022-05-18T05:15:03Z</dcterms:created>
  <dcterms:modified xsi:type="dcterms:W3CDTF">2022-05-19T16:29:39Z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0x01010055ED365F68647743A5380DE9AEF60E7B</vt:lpwstr>
  </property>
</Properties>
</file>